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260" r:id="rId7"/>
    <p:sldId id="263" r:id="rId8"/>
    <p:sldId id="284" r:id="rId9"/>
    <p:sldId id="261" r:id="rId10"/>
    <p:sldId id="270" r:id="rId11"/>
    <p:sldId id="266" r:id="rId12"/>
    <p:sldId id="272" r:id="rId13"/>
    <p:sldId id="277" r:id="rId14"/>
    <p:sldId id="278" r:id="rId15"/>
    <p:sldId id="283" r:id="rId16"/>
    <p:sldId id="262" r:id="rId17"/>
    <p:sldId id="280" r:id="rId18"/>
    <p:sldId id="281" r:id="rId19"/>
    <p:sldId id="279" r:id="rId20"/>
    <p:sldId id="273" r:id="rId21"/>
    <p:sldId id="276" r:id="rId22"/>
    <p:sldId id="275" r:id="rId23"/>
    <p:sldId id="265" r:id="rId24"/>
    <p:sldId id="268" r:id="rId25"/>
    <p:sldId id="269" r:id="rId26"/>
    <p:sldId id="274" r:id="rId27"/>
    <p:sldId id="271" r:id="rId28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C8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35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5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9046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9B019-9B9B-4BC9-97E4-F58CEA01EDB3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9047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1049048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049049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9050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93800-3D9D-4963-8366-5A0F9DC14B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1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1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81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1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89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91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6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6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6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904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904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9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9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90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9009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90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902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98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989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84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4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88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8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2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2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87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7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2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0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5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5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0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86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6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8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09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8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2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3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5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5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0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99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4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7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7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6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9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9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99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1A878ECA-3B26-4036-842E-AA35C4485E9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emf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image" Target="../media/image7.emf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emf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7" Type="http://schemas.openxmlformats.org/officeDocument/2006/relationships/image" Target="../media/image7.emf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9" name="图片 8"/>
          <p:cNvPicPr>
            <a:picLocks noChangeAspect="1"/>
          </p:cNvPicPr>
          <p:nvPr userDrawn="1"/>
        </p:nvPicPr>
        <p:blipFill rotWithShape="1">
          <a:blip r:embed="rId2" cstate="screen"/>
          <a:srcRect l="4285" t="-1" r="3334" b="1285"/>
          <a:stretch>
            <a:fillRect/>
          </a:stretch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4" name="图片 6"/>
          <p:cNvPicPr>
            <a:picLocks noChangeAspect="1"/>
          </p:cNvPicPr>
          <p:nvPr userDrawn="1"/>
        </p:nvPicPr>
        <p:blipFill rotWithShape="1">
          <a:blip r:embed="rId2" cstate="screen"/>
          <a:srcRect l="4285" t="-1" r="3334" b="1285"/>
          <a:stretch>
            <a:fillRect/>
          </a:stretch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  <p:pic>
        <p:nvPicPr>
          <p:cNvPr id="2097165" name="图片 8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402419">
            <a:off x="-293889" y="4972019"/>
            <a:ext cx="2836299" cy="2867399"/>
          </a:xfrm>
          <a:prstGeom prst="rect">
            <a:avLst/>
          </a:prstGeom>
        </p:spPr>
      </p:pic>
      <p:pic>
        <p:nvPicPr>
          <p:cNvPr id="2097166" name="图片 9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pic>
        <p:nvPicPr>
          <p:cNvPr id="2097167" name="图片 10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402419">
            <a:off x="2735139" y="5168528"/>
            <a:ext cx="2926747" cy="2958839"/>
          </a:xfrm>
          <a:prstGeom prst="rect">
            <a:avLst/>
          </a:prstGeom>
        </p:spPr>
      </p:pic>
      <p:pic>
        <p:nvPicPr>
          <p:cNvPr id="2097168" name="图片 11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5" cstate="screen"/>
          <a:stretch>
            <a:fillRect/>
          </a:stretch>
        </p:blipFill>
        <p:spPr>
          <a:xfrm rot="19402419">
            <a:off x="4372481" y="5226272"/>
            <a:ext cx="2426892" cy="2453503"/>
          </a:xfrm>
          <a:prstGeom prst="rect">
            <a:avLst/>
          </a:prstGeom>
        </p:spPr>
      </p:pic>
      <p:pic>
        <p:nvPicPr>
          <p:cNvPr id="2097169" name="图片 12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197581" flipH="1">
            <a:off x="10406089" y="3841537"/>
            <a:ext cx="3571820" cy="3610985"/>
          </a:xfrm>
          <a:prstGeom prst="rect">
            <a:avLst/>
          </a:prstGeom>
        </p:spPr>
      </p:pic>
      <p:pic>
        <p:nvPicPr>
          <p:cNvPr id="2097170" name="图片 13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0708819">
            <a:off x="-2112452" y="3592795"/>
            <a:ext cx="3571820" cy="3610985"/>
          </a:xfrm>
          <a:prstGeom prst="rect">
            <a:avLst/>
          </a:prstGeom>
        </p:spPr>
      </p:pic>
      <p:pic>
        <p:nvPicPr>
          <p:cNvPr id="2097171" name="图片 7" descr="图片包含 动物, 软体动物  已生成高可信度的说明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2097172" name="图片 14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79040" y="-3772963"/>
            <a:ext cx="3506336" cy="5001491"/>
          </a:xfrm>
          <a:prstGeom prst="rect">
            <a:avLst/>
          </a:prstGeom>
        </p:spPr>
      </p:pic>
      <p:pic>
        <p:nvPicPr>
          <p:cNvPr id="2097173" name="图片 15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-1750895" y="-705243"/>
            <a:ext cx="3506336" cy="5001491"/>
          </a:xfrm>
          <a:prstGeom prst="rect">
            <a:avLst/>
          </a:prstGeom>
        </p:spPr>
      </p:pic>
      <p:grpSp>
        <p:nvGrpSpPr>
          <p:cNvPr id="53" name="组合 16"/>
          <p:cNvGrpSpPr/>
          <p:nvPr userDrawn="1"/>
        </p:nvGrpSpPr>
        <p:grpSpPr>
          <a:xfrm>
            <a:off x="-555048" y="-160866"/>
            <a:ext cx="2696527" cy="2573193"/>
            <a:chOff x="3905082" y="2475397"/>
            <a:chExt cx="1234266" cy="1177813"/>
          </a:xfrm>
        </p:grpSpPr>
        <p:pic>
          <p:nvPicPr>
            <p:cNvPr id="2097174" name="图片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5082" y="2475397"/>
              <a:ext cx="1234266" cy="1177813"/>
            </a:xfrm>
            <a:prstGeom prst="rect">
              <a:avLst/>
            </a:prstGeom>
          </p:spPr>
        </p:pic>
        <p:sp>
          <p:nvSpPr>
            <p:cNvPr id="1048654" name="文本框 18"/>
            <p:cNvSpPr txBox="1"/>
            <p:nvPr/>
          </p:nvSpPr>
          <p:spPr>
            <a:xfrm>
              <a:off x="4258978" y="2686813"/>
              <a:ext cx="281355" cy="6929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</a:rPr>
                <a:t>1</a:t>
              </a:r>
              <a:endParaRPr lang="zh-CN" altLang="en-US" sz="96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1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7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97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97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9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971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97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97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097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097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097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097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097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097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097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097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09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09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6"/>
          <p:cNvPicPr>
            <a:picLocks noChangeAspect="1"/>
          </p:cNvPicPr>
          <p:nvPr userDrawn="1"/>
        </p:nvPicPr>
        <p:blipFill rotWithShape="1">
          <a:blip r:embed="rId2" cstate="screen"/>
          <a:srcRect l="4285" t="-1" r="3334" b="1285"/>
          <a:stretch>
            <a:fillRect/>
          </a:stretch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  <p:pic>
        <p:nvPicPr>
          <p:cNvPr id="2097153" name="图片 8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402419">
            <a:off x="-293889" y="4972019"/>
            <a:ext cx="2836299" cy="2867399"/>
          </a:xfrm>
          <a:prstGeom prst="rect">
            <a:avLst/>
          </a:prstGeom>
        </p:spPr>
      </p:pic>
      <p:pic>
        <p:nvPicPr>
          <p:cNvPr id="2097154" name="图片 9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pic>
        <p:nvPicPr>
          <p:cNvPr id="2097155" name="图片 10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402419">
            <a:off x="2735139" y="5168528"/>
            <a:ext cx="2926747" cy="2958839"/>
          </a:xfrm>
          <a:prstGeom prst="rect">
            <a:avLst/>
          </a:prstGeom>
        </p:spPr>
      </p:pic>
      <p:pic>
        <p:nvPicPr>
          <p:cNvPr id="2097156" name="图片 11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5" cstate="screen"/>
          <a:stretch>
            <a:fillRect/>
          </a:stretch>
        </p:blipFill>
        <p:spPr>
          <a:xfrm rot="19402419">
            <a:off x="4372481" y="5226272"/>
            <a:ext cx="2426892" cy="2453503"/>
          </a:xfrm>
          <a:prstGeom prst="rect">
            <a:avLst/>
          </a:prstGeom>
        </p:spPr>
      </p:pic>
      <p:pic>
        <p:nvPicPr>
          <p:cNvPr id="2097157" name="图片 12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197581" flipH="1">
            <a:off x="10406089" y="3841537"/>
            <a:ext cx="3571820" cy="3610985"/>
          </a:xfrm>
          <a:prstGeom prst="rect">
            <a:avLst/>
          </a:prstGeom>
        </p:spPr>
      </p:pic>
      <p:pic>
        <p:nvPicPr>
          <p:cNvPr id="2097158" name="图片 13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0708819">
            <a:off x="-2112452" y="3592795"/>
            <a:ext cx="3571820" cy="3610985"/>
          </a:xfrm>
          <a:prstGeom prst="rect">
            <a:avLst/>
          </a:prstGeom>
        </p:spPr>
      </p:pic>
      <p:pic>
        <p:nvPicPr>
          <p:cNvPr id="2097159" name="图片 7" descr="图片包含 动物, 软体动物  已生成高可信度的说明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2097160" name="图片 14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79040" y="-3772963"/>
            <a:ext cx="3506336" cy="5001491"/>
          </a:xfrm>
          <a:prstGeom prst="rect">
            <a:avLst/>
          </a:prstGeom>
        </p:spPr>
      </p:pic>
      <p:pic>
        <p:nvPicPr>
          <p:cNvPr id="2097161" name="图片 15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-1750895" y="-705243"/>
            <a:ext cx="3506336" cy="5001491"/>
          </a:xfrm>
          <a:prstGeom prst="rect">
            <a:avLst/>
          </a:prstGeom>
        </p:spPr>
      </p:pic>
      <p:grpSp>
        <p:nvGrpSpPr>
          <p:cNvPr id="20" name="组合 1"/>
          <p:cNvGrpSpPr/>
          <p:nvPr userDrawn="1"/>
        </p:nvGrpSpPr>
        <p:grpSpPr>
          <a:xfrm>
            <a:off x="-423234" y="-45318"/>
            <a:ext cx="2744144" cy="2695123"/>
            <a:chOff x="-423234" y="-45318"/>
            <a:chExt cx="2744144" cy="2695123"/>
          </a:xfrm>
        </p:grpSpPr>
        <p:pic>
          <p:nvPicPr>
            <p:cNvPr id="2097162" name="图片 19"/>
            <p:cNvPicPr>
              <a:picLocks noChangeAspect="1"/>
            </p:cNvPicPr>
            <p:nvPr userDrawn="1"/>
          </p:nvPicPr>
          <p:blipFill>
            <a:blip r:embed="rId7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423234" y="-45318"/>
              <a:ext cx="2744144" cy="2695123"/>
            </a:xfrm>
            <a:prstGeom prst="rect">
              <a:avLst/>
            </a:prstGeom>
          </p:spPr>
        </p:pic>
        <p:sp>
          <p:nvSpPr>
            <p:cNvPr id="1048581" name="文本框 18"/>
            <p:cNvSpPr txBox="1"/>
            <p:nvPr/>
          </p:nvSpPr>
          <p:spPr>
            <a:xfrm>
              <a:off x="495829" y="370925"/>
              <a:ext cx="665480" cy="15138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</a:rPr>
                <a:t>2</a:t>
              </a:r>
              <a:endParaRPr lang="zh-CN" altLang="en-US" sz="96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1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7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97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97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97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97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06" name="图片 6"/>
          <p:cNvPicPr>
            <a:picLocks noChangeAspect="1"/>
          </p:cNvPicPr>
          <p:nvPr userDrawn="1"/>
        </p:nvPicPr>
        <p:blipFill rotWithShape="1">
          <a:blip r:embed="rId2" cstate="screen"/>
          <a:srcRect l="4285" t="-1" r="3334" b="1285"/>
          <a:stretch>
            <a:fillRect/>
          </a:stretch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  <p:pic>
        <p:nvPicPr>
          <p:cNvPr id="2097207" name="图片 8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402419">
            <a:off x="-293889" y="4972019"/>
            <a:ext cx="2836299" cy="2867399"/>
          </a:xfrm>
          <a:prstGeom prst="rect">
            <a:avLst/>
          </a:prstGeom>
        </p:spPr>
      </p:pic>
      <p:pic>
        <p:nvPicPr>
          <p:cNvPr id="2097208" name="图片 9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pic>
        <p:nvPicPr>
          <p:cNvPr id="2097209" name="图片 10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402419">
            <a:off x="2735139" y="5168528"/>
            <a:ext cx="2926747" cy="2958839"/>
          </a:xfrm>
          <a:prstGeom prst="rect">
            <a:avLst/>
          </a:prstGeom>
        </p:spPr>
      </p:pic>
      <p:pic>
        <p:nvPicPr>
          <p:cNvPr id="2097210" name="图片 11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5" cstate="screen"/>
          <a:stretch>
            <a:fillRect/>
          </a:stretch>
        </p:blipFill>
        <p:spPr>
          <a:xfrm rot="19402419">
            <a:off x="4372481" y="5226272"/>
            <a:ext cx="2426892" cy="2453503"/>
          </a:xfrm>
          <a:prstGeom prst="rect">
            <a:avLst/>
          </a:prstGeom>
        </p:spPr>
      </p:pic>
      <p:pic>
        <p:nvPicPr>
          <p:cNvPr id="2097211" name="图片 12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197581" flipH="1">
            <a:off x="10406089" y="3841537"/>
            <a:ext cx="3571820" cy="3610985"/>
          </a:xfrm>
          <a:prstGeom prst="rect">
            <a:avLst/>
          </a:prstGeom>
        </p:spPr>
      </p:pic>
      <p:pic>
        <p:nvPicPr>
          <p:cNvPr id="2097212" name="图片 13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0708819">
            <a:off x="-2112452" y="3592795"/>
            <a:ext cx="3571820" cy="3610985"/>
          </a:xfrm>
          <a:prstGeom prst="rect">
            <a:avLst/>
          </a:prstGeom>
        </p:spPr>
      </p:pic>
      <p:pic>
        <p:nvPicPr>
          <p:cNvPr id="2097213" name="图片 7" descr="图片包含 动物, 软体动物  已生成高可信度的说明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2097214" name="图片 14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79040" y="-3772963"/>
            <a:ext cx="3506336" cy="5001491"/>
          </a:xfrm>
          <a:prstGeom prst="rect">
            <a:avLst/>
          </a:prstGeom>
        </p:spPr>
      </p:pic>
      <p:pic>
        <p:nvPicPr>
          <p:cNvPr id="2097215" name="图片 15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-1750895" y="-705243"/>
            <a:ext cx="3506336" cy="5001491"/>
          </a:xfrm>
          <a:prstGeom prst="rect">
            <a:avLst/>
          </a:prstGeom>
        </p:spPr>
      </p:pic>
      <p:grpSp>
        <p:nvGrpSpPr>
          <p:cNvPr id="105" name="组合 16"/>
          <p:cNvGrpSpPr/>
          <p:nvPr userDrawn="1"/>
        </p:nvGrpSpPr>
        <p:grpSpPr>
          <a:xfrm>
            <a:off x="-555048" y="-160866"/>
            <a:ext cx="2696527" cy="2573193"/>
            <a:chOff x="3905082" y="2475397"/>
            <a:chExt cx="1234266" cy="1177813"/>
          </a:xfrm>
        </p:grpSpPr>
        <p:pic>
          <p:nvPicPr>
            <p:cNvPr id="2097216" name="图片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05082" y="2475397"/>
              <a:ext cx="1234266" cy="1177813"/>
            </a:xfrm>
            <a:prstGeom prst="rect">
              <a:avLst/>
            </a:prstGeom>
          </p:spPr>
        </p:pic>
        <p:sp>
          <p:nvSpPr>
            <p:cNvPr id="1048816" name="文本框 18"/>
            <p:cNvSpPr txBox="1"/>
            <p:nvPr/>
          </p:nvSpPr>
          <p:spPr>
            <a:xfrm>
              <a:off x="4314862" y="2696499"/>
              <a:ext cx="304607" cy="6929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</a:rPr>
                <a:t>3</a:t>
              </a:r>
              <a:endParaRPr lang="zh-CN" altLang="en-US" sz="96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7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97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97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97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97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97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97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097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097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097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097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097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097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097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097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097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097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25" name="图片 6"/>
          <p:cNvPicPr>
            <a:picLocks noChangeAspect="1"/>
          </p:cNvPicPr>
          <p:nvPr userDrawn="1"/>
        </p:nvPicPr>
        <p:blipFill rotWithShape="1">
          <a:blip r:embed="rId2" cstate="screen"/>
          <a:srcRect l="4285" t="-1" r="3334" b="1285"/>
          <a:stretch>
            <a:fillRect/>
          </a:stretch>
        </p:blipFill>
        <p:spPr>
          <a:xfrm>
            <a:off x="0" y="-23183"/>
            <a:ext cx="12192000" cy="6881184"/>
          </a:xfrm>
          <a:prstGeom prst="rect">
            <a:avLst/>
          </a:prstGeom>
        </p:spPr>
      </p:pic>
      <p:pic>
        <p:nvPicPr>
          <p:cNvPr id="2097226" name="图片 8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402419">
            <a:off x="-293889" y="4972019"/>
            <a:ext cx="2836299" cy="2867399"/>
          </a:xfrm>
          <a:prstGeom prst="rect">
            <a:avLst/>
          </a:prstGeom>
        </p:spPr>
      </p:pic>
      <p:pic>
        <p:nvPicPr>
          <p:cNvPr id="2097227" name="图片 9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pic>
        <p:nvPicPr>
          <p:cNvPr id="2097228" name="图片 10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9402419">
            <a:off x="2735139" y="5168528"/>
            <a:ext cx="2926747" cy="2958839"/>
          </a:xfrm>
          <a:prstGeom prst="rect">
            <a:avLst/>
          </a:prstGeom>
        </p:spPr>
      </p:pic>
      <p:pic>
        <p:nvPicPr>
          <p:cNvPr id="2097229" name="图片 11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5" cstate="screen"/>
          <a:stretch>
            <a:fillRect/>
          </a:stretch>
        </p:blipFill>
        <p:spPr>
          <a:xfrm rot="19402419">
            <a:off x="4372481" y="5226272"/>
            <a:ext cx="2426892" cy="2453503"/>
          </a:xfrm>
          <a:prstGeom prst="rect">
            <a:avLst/>
          </a:prstGeom>
        </p:spPr>
      </p:pic>
      <p:pic>
        <p:nvPicPr>
          <p:cNvPr id="2097230" name="图片 12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197581" flipH="1">
            <a:off x="10406089" y="3841537"/>
            <a:ext cx="3571820" cy="3610985"/>
          </a:xfrm>
          <a:prstGeom prst="rect">
            <a:avLst/>
          </a:prstGeom>
        </p:spPr>
      </p:pic>
      <p:pic>
        <p:nvPicPr>
          <p:cNvPr id="2097231" name="图片 13" descr="图片包含 植物, 餐桌, 室内, 鲜花  已生成高可信度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0708819">
            <a:off x="-2112452" y="3592795"/>
            <a:ext cx="3571820" cy="3610985"/>
          </a:xfrm>
          <a:prstGeom prst="rect">
            <a:avLst/>
          </a:prstGeom>
        </p:spPr>
      </p:pic>
      <p:pic>
        <p:nvPicPr>
          <p:cNvPr id="2097232" name="图片 7" descr="图片包含 动物, 软体动物  已生成高可信度的说明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2097233" name="图片 14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79040" y="-3772963"/>
            <a:ext cx="3506336" cy="5001491"/>
          </a:xfrm>
          <a:prstGeom prst="rect">
            <a:avLst/>
          </a:prstGeom>
        </p:spPr>
      </p:pic>
      <p:pic>
        <p:nvPicPr>
          <p:cNvPr id="2097234" name="图片 15" descr="图片包含 鲜花, 植物, 室内  已生成高可信度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-1750895" y="-705243"/>
            <a:ext cx="3506336" cy="5001491"/>
          </a:xfrm>
          <a:prstGeom prst="rect">
            <a:avLst/>
          </a:prstGeom>
        </p:spPr>
      </p:pic>
      <p:grpSp>
        <p:nvGrpSpPr>
          <p:cNvPr id="123" name="组合 1"/>
          <p:cNvGrpSpPr/>
          <p:nvPr userDrawn="1"/>
        </p:nvGrpSpPr>
        <p:grpSpPr>
          <a:xfrm>
            <a:off x="-423234" y="-45318"/>
            <a:ext cx="2744144" cy="2695123"/>
            <a:chOff x="-423234" y="-45318"/>
            <a:chExt cx="2744144" cy="2695123"/>
          </a:xfrm>
        </p:grpSpPr>
        <p:pic>
          <p:nvPicPr>
            <p:cNvPr id="2097235" name="图片 19"/>
            <p:cNvPicPr>
              <a:picLocks noChangeAspect="1"/>
            </p:cNvPicPr>
            <p:nvPr userDrawn="1"/>
          </p:nvPicPr>
          <p:blipFill>
            <a:blip r:embed="rId7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423234" y="-45318"/>
              <a:ext cx="2744144" cy="2695123"/>
            </a:xfrm>
            <a:prstGeom prst="rect">
              <a:avLst/>
            </a:prstGeom>
          </p:spPr>
        </p:pic>
        <p:sp>
          <p:nvSpPr>
            <p:cNvPr id="1048892" name="文本框 18"/>
            <p:cNvSpPr txBox="1"/>
            <p:nvPr/>
          </p:nvSpPr>
          <p:spPr>
            <a:xfrm>
              <a:off x="449953" y="295316"/>
              <a:ext cx="665480" cy="15138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</a:rPr>
                <a:t>4</a:t>
              </a:r>
              <a:endParaRPr lang="zh-CN" altLang="en-US" sz="96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2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72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97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97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97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97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97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97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097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097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097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097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097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097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097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097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097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097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25AEC-A4EA-4FE7-B2BE-92A6FA8665B3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74D95-C805-470B-9346-5C150F141B0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emf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9.emf"/><Relationship Id="rId1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image" Target="../media/image9.emf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image" Target="../media/image10.emf"/><Relationship Id="rId14" Type="http://schemas.openxmlformats.org/officeDocument/2006/relationships/notesSlide" Target="../notesSlides/notesSlide17.xml"/><Relationship Id="rId13" Type="http://schemas.openxmlformats.org/officeDocument/2006/relationships/slideLayout" Target="../slideLayouts/slideLayout5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emf"/><Relationship Id="rId1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0.emf"/><Relationship Id="rId3" Type="http://schemas.openxmlformats.org/officeDocument/2006/relationships/image" Target="../media/image18.png"/><Relationship Id="rId2" Type="http://schemas.openxmlformats.org/officeDocument/2006/relationships/image" Target="../media/image9.emf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1.png"/><Relationship Id="rId2" Type="http://schemas.openxmlformats.org/officeDocument/2006/relationships/image" Target="../media/image9.emf"/><Relationship Id="rId1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22.png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9.emf"/><Relationship Id="rId1" Type="http://schemas.openxmlformats.org/officeDocument/2006/relationships/image" Target="../media/image10.emf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image" Target="../media/image10.emf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image" Target="../media/image9.emf"/><Relationship Id="rId12" Type="http://schemas.openxmlformats.org/officeDocument/2006/relationships/notesSlide" Target="../notesSlides/notesSlide24.xml"/><Relationship Id="rId11" Type="http://schemas.openxmlformats.org/officeDocument/2006/relationships/slideLayout" Target="../slideLayouts/slideLayout4.xml"/><Relationship Id="rId10" Type="http://schemas.openxmlformats.org/officeDocument/2006/relationships/tags" Target="../tags/tag34.xml"/><Relationship Id="rId1" Type="http://schemas.openxmlformats.org/officeDocument/2006/relationships/tags" Target="../tags/tag27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emf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10.emf"/><Relationship Id="rId15" Type="http://schemas.openxmlformats.org/officeDocument/2006/relationships/notesSlide" Target="../notesSlides/notesSlide6.xml"/><Relationship Id="rId14" Type="http://schemas.openxmlformats.org/officeDocument/2006/relationships/slideLayout" Target="../slideLayouts/slideLayout3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image" Target="../media/image9.emf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emf"/><Relationship Id="rId2" Type="http://schemas.openxmlformats.org/officeDocument/2006/relationships/image" Target="../media/image9.emf"/><Relationship Id="rId1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9.emf"/><Relationship Id="rId1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6.png"/><Relationship Id="rId3" Type="http://schemas.openxmlformats.org/officeDocument/2006/relationships/tags" Target="../tags/tag13.xml"/><Relationship Id="rId2" Type="http://schemas.openxmlformats.org/officeDocument/2006/relationships/image" Target="../media/image15.png"/><Relationship Id="rId1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3" name="图片 8" descr="图片包含 动物, 软体动物  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2097184" name="图片 10" descr="图片包含 植物, 餐桌, 室内, 鲜花  已生成高可信度的说明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483" y="3639127"/>
            <a:ext cx="3571820" cy="3610985"/>
          </a:xfrm>
          <a:prstGeom prst="rect">
            <a:avLst/>
          </a:prstGeom>
        </p:spPr>
      </p:pic>
      <p:pic>
        <p:nvPicPr>
          <p:cNvPr id="2097185" name="图片 14" descr="图片包含 鲜花, 植物, 室内  已生成高可信度的说明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836" y="-110837"/>
            <a:ext cx="3506336" cy="5001491"/>
          </a:xfrm>
          <a:prstGeom prst="rect">
            <a:avLst/>
          </a:prstGeom>
        </p:spPr>
      </p:pic>
      <p:sp>
        <p:nvSpPr>
          <p:cNvPr id="1048705" name="文本框 16"/>
          <p:cNvSpPr txBox="1"/>
          <p:nvPr/>
        </p:nvSpPr>
        <p:spPr>
          <a:xfrm>
            <a:off x="2326714" y="2008047"/>
            <a:ext cx="580991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80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Calibri" panose="020F0502020204030204" pitchFamily="34" charset="0"/>
              </a:rPr>
              <a:t>慧生活社区服务平台</a:t>
            </a:r>
            <a:endParaRPr lang="en-US" altLang="zh-CN" sz="8000" spc="600" dirty="0">
              <a:solidFill>
                <a:srgbClr val="D2C883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Calibri" panose="020F0502020204030204" pitchFamily="34" charset="0"/>
            </a:endParaRPr>
          </a:p>
        </p:txBody>
      </p:sp>
      <p:sp>
        <p:nvSpPr>
          <p:cNvPr id="1048706" name="矩形 24"/>
          <p:cNvSpPr/>
          <p:nvPr/>
        </p:nvSpPr>
        <p:spPr>
          <a:xfrm>
            <a:off x="3080181" y="5080038"/>
            <a:ext cx="46664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组员：赖元良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 </a:t>
            </a:r>
            <a:r>
              <a: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陈涛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陈诺溪 </a:t>
            </a:r>
            <a:r>
              <a:rPr kumimoji="0" lang="x-none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黎璇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67" name="组合 31"/>
          <p:cNvGrpSpPr/>
          <p:nvPr/>
        </p:nvGrpSpPr>
        <p:grpSpPr>
          <a:xfrm>
            <a:off x="1986961" y="2467266"/>
            <a:ext cx="914400" cy="1734987"/>
            <a:chOff x="2147582" y="2013358"/>
            <a:chExt cx="914400" cy="1734987"/>
          </a:xfrm>
        </p:grpSpPr>
        <p:cxnSp>
          <p:nvCxnSpPr>
            <p:cNvPr id="3145728" name="直接连接符 26"/>
            <p:cNvCxnSpPr/>
            <p:nvPr/>
          </p:nvCxnSpPr>
          <p:spPr>
            <a:xfrm flipH="1">
              <a:off x="2155971" y="2013358"/>
              <a:ext cx="906011" cy="0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直接连接符 28"/>
            <p:cNvCxnSpPr/>
            <p:nvPr/>
          </p:nvCxnSpPr>
          <p:spPr>
            <a:xfrm>
              <a:off x="2147582" y="2013358"/>
              <a:ext cx="0" cy="1734986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0" name="直接连接符 30"/>
            <p:cNvCxnSpPr/>
            <p:nvPr/>
          </p:nvCxnSpPr>
          <p:spPr>
            <a:xfrm flipV="1">
              <a:off x="2155971" y="3748344"/>
              <a:ext cx="808139" cy="1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组合 32"/>
          <p:cNvGrpSpPr/>
          <p:nvPr/>
        </p:nvGrpSpPr>
        <p:grpSpPr>
          <a:xfrm flipH="1">
            <a:off x="7508682" y="2463808"/>
            <a:ext cx="914400" cy="1734986"/>
            <a:chOff x="2147582" y="2013358"/>
            <a:chExt cx="914400" cy="1734986"/>
          </a:xfrm>
        </p:grpSpPr>
        <p:cxnSp>
          <p:nvCxnSpPr>
            <p:cNvPr id="3145731" name="直接连接符 33"/>
            <p:cNvCxnSpPr/>
            <p:nvPr/>
          </p:nvCxnSpPr>
          <p:spPr>
            <a:xfrm flipH="1">
              <a:off x="2155971" y="2013358"/>
              <a:ext cx="906011" cy="0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2" name="直接连接符 34"/>
            <p:cNvCxnSpPr/>
            <p:nvPr/>
          </p:nvCxnSpPr>
          <p:spPr>
            <a:xfrm>
              <a:off x="2147582" y="2013358"/>
              <a:ext cx="0" cy="1734986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3" name="直接连接符 35"/>
            <p:cNvCxnSpPr/>
            <p:nvPr/>
          </p:nvCxnSpPr>
          <p:spPr>
            <a:xfrm>
              <a:off x="2155971" y="3748344"/>
              <a:ext cx="808139" cy="0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97186" name="图片 36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3419905" y="902076"/>
            <a:ext cx="941931" cy="898849"/>
          </a:xfrm>
          <a:prstGeom prst="rect">
            <a:avLst/>
          </a:prstGeom>
        </p:spPr>
      </p:pic>
      <p:pic>
        <p:nvPicPr>
          <p:cNvPr id="2097187" name="图片 37"/>
          <p:cNvPicPr>
            <a:picLocks noChangeAspect="1"/>
          </p:cNvPicPr>
          <p:nvPr/>
        </p:nvPicPr>
        <p:blipFill>
          <a:blip r:embed="rId5" cstate="screen">
            <a:duotone>
              <a:schemeClr val="accent6">
                <a:shade val="45000"/>
                <a:satMod val="135000"/>
              </a:schemeClr>
              <a:prstClr val="white"/>
            </a:duotone>
            <a:lum bright="-15000" contrast="30000"/>
          </a:blip>
          <a:stretch>
            <a:fillRect/>
          </a:stretch>
        </p:blipFill>
        <p:spPr>
          <a:xfrm>
            <a:off x="4255747" y="868098"/>
            <a:ext cx="1018002" cy="999817"/>
          </a:xfrm>
          <a:prstGeom prst="rect">
            <a:avLst/>
          </a:prstGeom>
        </p:spPr>
      </p:pic>
      <p:pic>
        <p:nvPicPr>
          <p:cNvPr id="2097188" name="图片 38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219231" y="915030"/>
            <a:ext cx="941931" cy="898849"/>
          </a:xfrm>
          <a:prstGeom prst="rect">
            <a:avLst/>
          </a:prstGeom>
        </p:spPr>
      </p:pic>
      <p:pic>
        <p:nvPicPr>
          <p:cNvPr id="2097189" name="图片 39"/>
          <p:cNvPicPr>
            <a:picLocks noChangeAspect="1"/>
          </p:cNvPicPr>
          <p:nvPr/>
        </p:nvPicPr>
        <p:blipFill>
          <a:blip r:embed="rId5" cstate="screen">
            <a:duotone>
              <a:schemeClr val="accent6">
                <a:shade val="45000"/>
                <a:satMod val="135000"/>
              </a:schemeClr>
              <a:prstClr val="white"/>
            </a:duotone>
            <a:lum bright="-15000" contrast="30000"/>
          </a:blip>
          <a:stretch>
            <a:fillRect/>
          </a:stretch>
        </p:blipFill>
        <p:spPr>
          <a:xfrm>
            <a:off x="6090759" y="886443"/>
            <a:ext cx="1018002" cy="999817"/>
          </a:xfrm>
          <a:prstGeom prst="rect">
            <a:avLst/>
          </a:prstGeom>
        </p:spPr>
      </p:pic>
      <p:sp>
        <p:nvSpPr>
          <p:cNvPr id="1048712" name="TextBox 1048711"/>
          <p:cNvSpPr txBox="1"/>
          <p:nvPr/>
        </p:nvSpPr>
        <p:spPr>
          <a:xfrm>
            <a:off x="3036410" y="4475155"/>
            <a:ext cx="2377009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x-none" altLang="en-US" sz="2400" dirty="0">
                <a:solidFill>
                  <a:prstClr val="white">
                    <a:lumMod val="50000"/>
                  </a:prstClr>
                </a:solidFill>
                <a:ea typeface="思源黑体 CN Regular" panose="020B0500000000000000" pitchFamily="34" charset="-122"/>
                <a:cs typeface="+mn-ea"/>
              </a:rPr>
              <a:t>组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ea typeface="思源黑体 CN Regular" panose="020B0500000000000000" pitchFamily="34" charset="-122"/>
                <a:cs typeface="+mn-ea"/>
              </a:rPr>
              <a:t>名</a:t>
            </a:r>
            <a:r>
              <a:rPr lang="x-none" altLang="en-US" sz="2400" dirty="0">
                <a:solidFill>
                  <a:prstClr val="white">
                    <a:lumMod val="50000"/>
                  </a:prstClr>
                </a:solidFill>
                <a:ea typeface="思源黑体 CN Regular" panose="020B0500000000000000" pitchFamily="34" charset="-122"/>
                <a:cs typeface="+mn-ea"/>
              </a:rPr>
              <a:t>：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ea typeface="思源黑体 CN Regular" panose="020B0500000000000000" pitchFamily="34" charset="-122"/>
                <a:cs typeface="+mn-ea"/>
              </a:rPr>
              <a:t>光宗耀组</a:t>
            </a:r>
            <a:endParaRPr lang="en-US" altLang="zh-CN" sz="24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</a:endParaRPr>
          </a:p>
          <a:p>
            <a:endParaRPr lang="x-none" sz="2400" dirty="0">
              <a:solidFill>
                <a:prstClr val="white">
                  <a:lumMod val="50000"/>
                </a:prstClr>
              </a:solidFill>
              <a:ea typeface="思源黑体 CN Regular" panose="020B0500000000000000" pitchFamily="34" charset="-122"/>
              <a:cs typeface="+mn-ea"/>
            </a:endParaRPr>
          </a:p>
        </p:txBody>
      </p:sp>
      <p:sp>
        <p:nvSpPr>
          <p:cNvPr id="2" name="TextBox 1048711"/>
          <p:cNvSpPr txBox="1"/>
          <p:nvPr/>
        </p:nvSpPr>
        <p:spPr>
          <a:xfrm>
            <a:off x="5932714" y="4462686"/>
            <a:ext cx="2377009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x-none" altLang="en-US" sz="2400" dirty="0">
                <a:solidFill>
                  <a:prstClr val="white">
                    <a:lumMod val="50000"/>
                  </a:prstClr>
                </a:solidFill>
                <a:ea typeface="思源黑体 CN Regular" panose="020B0500000000000000" pitchFamily="34" charset="-122"/>
                <a:cs typeface="+mn-ea"/>
              </a:rPr>
              <a:t>组长：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</a:rPr>
              <a:t>张巧</a:t>
            </a:r>
            <a:endParaRPr lang="x-none" sz="2400" dirty="0">
              <a:solidFill>
                <a:prstClr val="white">
                  <a:lumMod val="50000"/>
                </a:prstClr>
              </a:solidFill>
              <a:ea typeface="思源黑体 CN Regular" panose="020B0500000000000000" pitchFamily="34" charset="-122"/>
              <a:cs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078" y="1006225"/>
            <a:ext cx="659423" cy="65942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435185" y="906809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慧</a:t>
            </a:r>
            <a:endParaRPr lang="zh-CN" altLang="en-US" sz="4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362055" y="928155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生</a:t>
            </a:r>
            <a:endParaRPr lang="zh-CN" altLang="en-US" sz="4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69634" y="928154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活</a:t>
            </a:r>
            <a:endParaRPr lang="zh-CN" altLang="en-US" sz="44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-2184400" y="226060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1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971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97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97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97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97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487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487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0487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487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48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06" grpId="0"/>
      <p:bldP spid="5" grpId="0"/>
      <p:bldP spid="5" grpId="1"/>
      <p:bldP spid="6" grpId="0"/>
      <p:bldP spid="6" grpId="1"/>
      <p:bldP spid="7" grpId="0"/>
      <p:bldP spid="7" grpId="1"/>
      <p:bldP spid="1048705" grpId="0"/>
      <p:bldP spid="1048705" grpId="1"/>
      <p:bldP spid="1048712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03" name="图片 1" descr="图片包含 鲜花, 植物, 室内  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466769">
            <a:off x="3290317" y="-2214736"/>
            <a:ext cx="4958985" cy="7073572"/>
          </a:xfrm>
          <a:prstGeom prst="rect">
            <a:avLst/>
          </a:prstGeom>
        </p:spPr>
      </p:pic>
      <p:pic>
        <p:nvPicPr>
          <p:cNvPr id="2097204" name="图片 2" descr="图片包含 动物, 软体动物  已生成高可信度的说明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grpSp>
        <p:nvGrpSpPr>
          <p:cNvPr id="101" name="组合 7"/>
          <p:cNvGrpSpPr/>
          <p:nvPr/>
        </p:nvGrpSpPr>
        <p:grpSpPr>
          <a:xfrm>
            <a:off x="4331830" y="453767"/>
            <a:ext cx="2875958" cy="2744416"/>
            <a:chOff x="4331830" y="453767"/>
            <a:chExt cx="2875958" cy="2744416"/>
          </a:xfrm>
        </p:grpSpPr>
        <p:pic>
          <p:nvPicPr>
            <p:cNvPr id="2097205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31830" y="453767"/>
              <a:ext cx="2875958" cy="2744416"/>
            </a:xfrm>
            <a:prstGeom prst="rect">
              <a:avLst/>
            </a:prstGeom>
          </p:spPr>
        </p:pic>
        <p:sp>
          <p:nvSpPr>
            <p:cNvPr id="1048810" name="文本框 4"/>
            <p:cNvSpPr txBox="1"/>
            <p:nvPr/>
          </p:nvSpPr>
          <p:spPr>
            <a:xfrm>
              <a:off x="5366653" y="717979"/>
              <a:ext cx="881380" cy="21488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3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思源黑体 CN Regular" panose="020B0500000000000000" pitchFamily="34" charset="-122"/>
                  <a:cs typeface="+mn-ea"/>
                  <a:sym typeface="Calibri" panose="020F0502020204030204" pitchFamily="34" charset="0"/>
                </a:rPr>
                <a:t>3</a:t>
              </a:r>
              <a:endParaRPr kumimoji="0" lang="zh-CN" altLang="en-US" sz="13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8811" name="文本框 8"/>
          <p:cNvSpPr txBox="1"/>
          <p:nvPr/>
        </p:nvSpPr>
        <p:spPr>
          <a:xfrm>
            <a:off x="3191044" y="3496369"/>
            <a:ext cx="5809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54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Calibri" panose="020F0502020204030204" pitchFamily="34" charset="0"/>
              </a:rPr>
              <a:t>项目展示</a:t>
            </a:r>
            <a:endParaRPr kumimoji="0" lang="zh-CN" altLang="en-US" sz="5400" b="0" i="0" u="none" strike="noStrike" kern="1200" cap="none" spc="600" normalizeH="0" baseline="0" noProof="0" dirty="0">
              <a:ln>
                <a:noFill/>
              </a:ln>
              <a:solidFill>
                <a:srgbClr val="D2C883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2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72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48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22" name="图片 1" descr="图片包含 鲜花, 植物, 室内  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466769">
            <a:off x="3290317" y="-2214736"/>
            <a:ext cx="4958985" cy="7073572"/>
          </a:xfrm>
          <a:prstGeom prst="rect">
            <a:avLst/>
          </a:prstGeom>
        </p:spPr>
      </p:pic>
      <p:pic>
        <p:nvPicPr>
          <p:cNvPr id="2097223" name="图片 2" descr="图片包含 动物, 软体动物  已生成高可信度的说明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grpSp>
        <p:nvGrpSpPr>
          <p:cNvPr id="119" name="组合 8"/>
          <p:cNvGrpSpPr/>
          <p:nvPr/>
        </p:nvGrpSpPr>
        <p:grpSpPr>
          <a:xfrm>
            <a:off x="4288466" y="352496"/>
            <a:ext cx="2975934" cy="2922772"/>
            <a:chOff x="-423234" y="-45318"/>
            <a:chExt cx="2744144" cy="2695123"/>
          </a:xfrm>
        </p:grpSpPr>
        <p:pic>
          <p:nvPicPr>
            <p:cNvPr id="2097224" name="图片 9"/>
            <p:cNvPicPr>
              <a:picLocks noChangeAspect="1"/>
            </p:cNvPicPr>
            <p:nvPr userDrawn="1"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423234" y="-45318"/>
              <a:ext cx="2744144" cy="2695123"/>
            </a:xfrm>
            <a:prstGeom prst="rect">
              <a:avLst/>
            </a:prstGeom>
          </p:spPr>
        </p:pic>
        <p:sp>
          <p:nvSpPr>
            <p:cNvPr id="1048886" name="文本框 10"/>
            <p:cNvSpPr txBox="1"/>
            <p:nvPr/>
          </p:nvSpPr>
          <p:spPr>
            <a:xfrm>
              <a:off x="464596" y="196130"/>
              <a:ext cx="707335" cy="16652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思源黑体 CN Regular" panose="020B0500000000000000" pitchFamily="34" charset="-122"/>
                  <a:cs typeface="+mn-ea"/>
                  <a:sym typeface="Calibri" panose="020F0502020204030204" pitchFamily="34" charset="0"/>
                </a:rPr>
                <a:t>4</a:t>
              </a:r>
              <a:endParaRPr kumimoji="0" lang="zh-CN" altLang="en-US" sz="1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8887" name="文本框 7"/>
          <p:cNvSpPr txBox="1"/>
          <p:nvPr/>
        </p:nvSpPr>
        <p:spPr>
          <a:xfrm>
            <a:off x="3191044" y="3496369"/>
            <a:ext cx="5809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54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Calibri" panose="020F0502020204030204" pitchFamily="34" charset="0"/>
              </a:rPr>
              <a:t>心得体会</a:t>
            </a:r>
            <a:endParaRPr kumimoji="0" lang="zh-CN" altLang="en-US" sz="5400" b="0" i="0" u="none" strike="noStrike" kern="1200" cap="none" spc="600" normalizeH="0" baseline="0" noProof="0" dirty="0">
              <a:ln>
                <a:noFill/>
              </a:ln>
              <a:solidFill>
                <a:srgbClr val="D2C883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2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7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488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488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488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488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48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8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33"/>
          <p:cNvGrpSpPr/>
          <p:nvPr/>
        </p:nvGrpSpPr>
        <p:grpSpPr>
          <a:xfrm>
            <a:off x="2243268" y="1915954"/>
            <a:ext cx="1781651" cy="2385060"/>
            <a:chOff x="1208671" y="1659213"/>
            <a:chExt cx="2151201" cy="2534514"/>
          </a:xfrm>
          <a:solidFill>
            <a:srgbClr val="DBE4DF"/>
          </a:solidFill>
        </p:grpSpPr>
        <p:sp>
          <p:nvSpPr>
            <p:cNvPr id="1048893" name="Flowchart: Alternate Process 24"/>
            <p:cNvSpPr/>
            <p:nvPr/>
          </p:nvSpPr>
          <p:spPr>
            <a:xfrm>
              <a:off x="1208671" y="1659213"/>
              <a:ext cx="2151201" cy="2151201"/>
            </a:xfrm>
            <a:prstGeom prst="flowChartAlternateProcess">
              <a:avLst/>
            </a:prstGeom>
            <a:blipFill dpi="0" rotWithShape="1">
              <a:blip r:embed="rId1" cstate="screen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894" name="Isosceles Triangle 31"/>
            <p:cNvSpPr/>
            <p:nvPr/>
          </p:nvSpPr>
          <p:spPr>
            <a:xfrm rot="10800000">
              <a:off x="2007871" y="3790478"/>
              <a:ext cx="552799" cy="403249"/>
            </a:xfrm>
            <a:prstGeom prst="triangle">
              <a:avLst/>
            </a:prstGeom>
            <a:blipFill>
              <a:blip r:embed="rId1" cstate="screen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26" name="Group 33"/>
          <p:cNvGrpSpPr/>
          <p:nvPr/>
        </p:nvGrpSpPr>
        <p:grpSpPr>
          <a:xfrm>
            <a:off x="4231136" y="1915954"/>
            <a:ext cx="1781651" cy="2385060"/>
            <a:chOff x="1208671" y="1659213"/>
            <a:chExt cx="2151201" cy="2534514"/>
          </a:xfrm>
          <a:solidFill>
            <a:srgbClr val="ACCEB6"/>
          </a:solidFill>
        </p:grpSpPr>
        <p:sp>
          <p:nvSpPr>
            <p:cNvPr id="1048895" name="Flowchart: Alternate Process 33"/>
            <p:cNvSpPr/>
            <p:nvPr/>
          </p:nvSpPr>
          <p:spPr>
            <a:xfrm>
              <a:off x="1208671" y="1659213"/>
              <a:ext cx="2151201" cy="2151201"/>
            </a:xfrm>
            <a:prstGeom prst="flowChartAlternateProcess">
              <a:avLst/>
            </a:prstGeom>
            <a:blipFill dpi="0" rotWithShape="1">
              <a:blip r:embed="rId2" cstate="screen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896" name="Isosceles Triangle 34"/>
            <p:cNvSpPr/>
            <p:nvPr/>
          </p:nvSpPr>
          <p:spPr>
            <a:xfrm rot="10800000">
              <a:off x="2007871" y="3790478"/>
              <a:ext cx="552799" cy="403249"/>
            </a:xfrm>
            <a:prstGeom prst="triangle">
              <a:avLst/>
            </a:prstGeom>
            <a:blipFill>
              <a:blip r:embed="rId2" cstate="screen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27" name="Group 33"/>
          <p:cNvGrpSpPr/>
          <p:nvPr/>
        </p:nvGrpSpPr>
        <p:grpSpPr>
          <a:xfrm>
            <a:off x="6219003" y="1915954"/>
            <a:ext cx="1781651" cy="2385060"/>
            <a:chOff x="1208671" y="1659213"/>
            <a:chExt cx="2151201" cy="2534514"/>
          </a:xfrm>
          <a:solidFill>
            <a:srgbClr val="DBE4DF"/>
          </a:solidFill>
        </p:grpSpPr>
        <p:sp>
          <p:nvSpPr>
            <p:cNvPr id="1048897" name="Flowchart: Alternate Process 43"/>
            <p:cNvSpPr/>
            <p:nvPr/>
          </p:nvSpPr>
          <p:spPr>
            <a:xfrm>
              <a:off x="1208671" y="1659213"/>
              <a:ext cx="2151201" cy="2151201"/>
            </a:xfrm>
            <a:prstGeom prst="flowChartAlternateProcess">
              <a:avLst/>
            </a:prstGeom>
            <a:blipFill>
              <a:blip r:embed="rId1" cstate="screen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898" name="Isosceles Triangle 48"/>
            <p:cNvSpPr/>
            <p:nvPr/>
          </p:nvSpPr>
          <p:spPr>
            <a:xfrm rot="10800000">
              <a:off x="2007871" y="3790478"/>
              <a:ext cx="552799" cy="403249"/>
            </a:xfrm>
            <a:prstGeom prst="triangle">
              <a:avLst/>
            </a:prstGeom>
            <a:blipFill>
              <a:blip r:embed="rId1" cstate="screen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28" name="Group 33"/>
          <p:cNvGrpSpPr/>
          <p:nvPr/>
        </p:nvGrpSpPr>
        <p:grpSpPr>
          <a:xfrm>
            <a:off x="8206395" y="1915954"/>
            <a:ext cx="1781651" cy="2385060"/>
            <a:chOff x="1208671" y="1659213"/>
            <a:chExt cx="2151201" cy="2534514"/>
          </a:xfrm>
          <a:solidFill>
            <a:srgbClr val="ACCEB6"/>
          </a:solidFill>
        </p:grpSpPr>
        <p:sp>
          <p:nvSpPr>
            <p:cNvPr id="1048899" name="Flowchart: Alternate Process 52"/>
            <p:cNvSpPr/>
            <p:nvPr/>
          </p:nvSpPr>
          <p:spPr>
            <a:xfrm>
              <a:off x="1208671" y="1659213"/>
              <a:ext cx="2151201" cy="2151201"/>
            </a:xfrm>
            <a:prstGeom prst="flowChartAlternateProcess">
              <a:avLst/>
            </a:prstGeom>
            <a:blipFill>
              <a:blip r:embed="rId2" cstate="screen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00" name="Isosceles Triangle 53"/>
            <p:cNvSpPr/>
            <p:nvPr/>
          </p:nvSpPr>
          <p:spPr>
            <a:xfrm rot="10800000">
              <a:off x="2007871" y="3790478"/>
              <a:ext cx="552799" cy="403249"/>
            </a:xfrm>
            <a:prstGeom prst="triangle">
              <a:avLst/>
            </a:prstGeom>
            <a:blipFill>
              <a:blip r:embed="rId2" cstate="screen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29" name="Group 57"/>
          <p:cNvGrpSpPr/>
          <p:nvPr/>
        </p:nvGrpSpPr>
        <p:grpSpPr>
          <a:xfrm>
            <a:off x="2805243" y="2111693"/>
            <a:ext cx="657225" cy="755809"/>
            <a:chOff x="1817688" y="3025776"/>
            <a:chExt cx="658813" cy="666750"/>
          </a:xfrm>
          <a:solidFill>
            <a:schemeClr val="bg1"/>
          </a:solidFill>
        </p:grpSpPr>
        <p:sp>
          <p:nvSpPr>
            <p:cNvPr id="1048901" name="Freeform 101"/>
            <p:cNvSpPr/>
            <p:nvPr/>
          </p:nvSpPr>
          <p:spPr bwMode="auto">
            <a:xfrm>
              <a:off x="1833563" y="3025776"/>
              <a:ext cx="642938" cy="422275"/>
            </a:xfrm>
            <a:custGeom>
              <a:avLst/>
              <a:gdLst/>
              <a:ahLst/>
              <a:cxnLst>
                <a:cxn ang="0">
                  <a:pos x="13" y="253"/>
                </a:cxn>
                <a:cxn ang="0">
                  <a:pos x="277" y="135"/>
                </a:cxn>
                <a:cxn ang="0">
                  <a:pos x="323" y="227"/>
                </a:cxn>
                <a:cxn ang="0">
                  <a:pos x="343" y="227"/>
                </a:cxn>
                <a:cxn ang="0">
                  <a:pos x="286" y="0"/>
                </a:cxn>
                <a:cxn ang="0">
                  <a:pos x="255" y="63"/>
                </a:cxn>
                <a:cxn ang="0">
                  <a:pos x="267" y="103"/>
                </a:cxn>
                <a:cxn ang="0">
                  <a:pos x="0" y="226"/>
                </a:cxn>
                <a:cxn ang="0">
                  <a:pos x="13" y="253"/>
                </a:cxn>
              </a:cxnLst>
              <a:rect l="0" t="0" r="r" b="b"/>
              <a:pathLst>
                <a:path w="386" h="253">
                  <a:moveTo>
                    <a:pt x="13" y="253"/>
                  </a:moveTo>
                  <a:cubicBezTo>
                    <a:pt x="277" y="135"/>
                    <a:pt x="277" y="135"/>
                    <a:pt x="277" y="135"/>
                  </a:cubicBezTo>
                  <a:cubicBezTo>
                    <a:pt x="323" y="227"/>
                    <a:pt x="323" y="227"/>
                    <a:pt x="323" y="227"/>
                  </a:cubicBezTo>
                  <a:cubicBezTo>
                    <a:pt x="323" y="227"/>
                    <a:pt x="329" y="243"/>
                    <a:pt x="343" y="227"/>
                  </a:cubicBezTo>
                  <a:cubicBezTo>
                    <a:pt x="343" y="227"/>
                    <a:pt x="386" y="45"/>
                    <a:pt x="286" y="0"/>
                  </a:cubicBezTo>
                  <a:cubicBezTo>
                    <a:pt x="255" y="63"/>
                    <a:pt x="255" y="63"/>
                    <a:pt x="255" y="63"/>
                  </a:cubicBezTo>
                  <a:cubicBezTo>
                    <a:pt x="267" y="103"/>
                    <a:pt x="267" y="103"/>
                    <a:pt x="267" y="103"/>
                  </a:cubicBezTo>
                  <a:cubicBezTo>
                    <a:pt x="0" y="226"/>
                    <a:pt x="0" y="226"/>
                    <a:pt x="0" y="226"/>
                  </a:cubicBezTo>
                  <a:lnTo>
                    <a:pt x="13" y="25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02" name="Freeform 102"/>
            <p:cNvSpPr/>
            <p:nvPr/>
          </p:nvSpPr>
          <p:spPr bwMode="auto">
            <a:xfrm>
              <a:off x="2384425" y="3405189"/>
              <a:ext cx="1588" cy="2508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58"/>
                </a:cxn>
                <a:cxn ang="0">
                  <a:pos x="0" y="0"/>
                </a:cxn>
              </a:cxnLst>
              <a:rect l="0" t="0" r="r" b="b"/>
              <a:pathLst>
                <a:path h="158">
                  <a:moveTo>
                    <a:pt x="0" y="0"/>
                  </a:moveTo>
                  <a:lnTo>
                    <a:pt x="0" y="15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03" name="Line 103"/>
            <p:cNvSpPr>
              <a:spLocks noChangeShapeType="1"/>
            </p:cNvSpPr>
            <p:nvPr/>
          </p:nvSpPr>
          <p:spPr bwMode="auto">
            <a:xfrm>
              <a:off x="2384425" y="3405189"/>
              <a:ext cx="1588" cy="250825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04" name="Rectangle 104"/>
            <p:cNvSpPr>
              <a:spLocks noChangeArrowheads="1"/>
            </p:cNvSpPr>
            <p:nvPr/>
          </p:nvSpPr>
          <p:spPr bwMode="auto">
            <a:xfrm>
              <a:off x="2376488" y="3405189"/>
              <a:ext cx="15875" cy="2508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05" name="Freeform 105"/>
            <p:cNvSpPr/>
            <p:nvPr/>
          </p:nvSpPr>
          <p:spPr bwMode="auto">
            <a:xfrm>
              <a:off x="2003425" y="3173414"/>
              <a:ext cx="119063" cy="490538"/>
            </a:xfrm>
            <a:custGeom>
              <a:avLst/>
              <a:gdLst/>
              <a:ahLst/>
              <a:cxnLst>
                <a:cxn ang="0">
                  <a:pos x="5" y="294"/>
                </a:cxn>
                <a:cxn ang="0">
                  <a:pos x="4" y="294"/>
                </a:cxn>
                <a:cxn ang="0">
                  <a:pos x="0" y="288"/>
                </a:cxn>
                <a:cxn ang="0">
                  <a:pos x="61" y="4"/>
                </a:cxn>
                <a:cxn ang="0">
                  <a:pos x="67" y="0"/>
                </a:cxn>
                <a:cxn ang="0">
                  <a:pos x="71" y="6"/>
                </a:cxn>
                <a:cxn ang="0">
                  <a:pos x="10" y="291"/>
                </a:cxn>
                <a:cxn ang="0">
                  <a:pos x="5" y="294"/>
                </a:cxn>
              </a:cxnLst>
              <a:rect l="0" t="0" r="r" b="b"/>
              <a:pathLst>
                <a:path w="71" h="294">
                  <a:moveTo>
                    <a:pt x="5" y="294"/>
                  </a:moveTo>
                  <a:cubicBezTo>
                    <a:pt x="4" y="294"/>
                    <a:pt x="4" y="294"/>
                    <a:pt x="4" y="294"/>
                  </a:cubicBezTo>
                  <a:cubicBezTo>
                    <a:pt x="1" y="294"/>
                    <a:pt x="0" y="291"/>
                    <a:pt x="0" y="288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1"/>
                    <a:pt x="64" y="0"/>
                    <a:pt x="67" y="0"/>
                  </a:cubicBezTo>
                  <a:cubicBezTo>
                    <a:pt x="70" y="1"/>
                    <a:pt x="71" y="4"/>
                    <a:pt x="71" y="6"/>
                  </a:cubicBezTo>
                  <a:cubicBezTo>
                    <a:pt x="10" y="291"/>
                    <a:pt x="10" y="291"/>
                    <a:pt x="10" y="291"/>
                  </a:cubicBezTo>
                  <a:cubicBezTo>
                    <a:pt x="9" y="293"/>
                    <a:pt x="7" y="294"/>
                    <a:pt x="5" y="29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06" name="Freeform 106"/>
            <p:cNvSpPr/>
            <p:nvPr/>
          </p:nvSpPr>
          <p:spPr bwMode="auto">
            <a:xfrm>
              <a:off x="2106613" y="3176589"/>
              <a:ext cx="133350" cy="490538"/>
            </a:xfrm>
            <a:custGeom>
              <a:avLst/>
              <a:gdLst/>
              <a:ahLst/>
              <a:cxnLst>
                <a:cxn ang="0">
                  <a:pos x="75" y="294"/>
                </a:cxn>
                <a:cxn ang="0">
                  <a:pos x="70" y="290"/>
                </a:cxn>
                <a:cxn ang="0">
                  <a:pos x="0" y="7"/>
                </a:cxn>
                <a:cxn ang="0">
                  <a:pos x="4" y="1"/>
                </a:cxn>
                <a:cxn ang="0">
                  <a:pos x="10" y="4"/>
                </a:cxn>
                <a:cxn ang="0">
                  <a:pos x="79" y="288"/>
                </a:cxn>
                <a:cxn ang="0">
                  <a:pos x="76" y="294"/>
                </a:cxn>
                <a:cxn ang="0">
                  <a:pos x="75" y="294"/>
                </a:cxn>
              </a:cxnLst>
              <a:rect l="0" t="0" r="r" b="b"/>
              <a:pathLst>
                <a:path w="80" h="294">
                  <a:moveTo>
                    <a:pt x="75" y="294"/>
                  </a:moveTo>
                  <a:cubicBezTo>
                    <a:pt x="72" y="294"/>
                    <a:pt x="70" y="292"/>
                    <a:pt x="70" y="29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4"/>
                    <a:pt x="1" y="1"/>
                    <a:pt x="4" y="1"/>
                  </a:cubicBezTo>
                  <a:cubicBezTo>
                    <a:pt x="7" y="0"/>
                    <a:pt x="9" y="2"/>
                    <a:pt x="10" y="4"/>
                  </a:cubicBezTo>
                  <a:cubicBezTo>
                    <a:pt x="79" y="288"/>
                    <a:pt x="79" y="288"/>
                    <a:pt x="79" y="288"/>
                  </a:cubicBezTo>
                  <a:cubicBezTo>
                    <a:pt x="80" y="290"/>
                    <a:pt x="78" y="293"/>
                    <a:pt x="76" y="294"/>
                  </a:cubicBezTo>
                  <a:cubicBezTo>
                    <a:pt x="75" y="294"/>
                    <a:pt x="75" y="294"/>
                    <a:pt x="75" y="29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07" name="Rectangle 107"/>
            <p:cNvSpPr>
              <a:spLocks noChangeArrowheads="1"/>
            </p:cNvSpPr>
            <p:nvPr/>
          </p:nvSpPr>
          <p:spPr bwMode="auto">
            <a:xfrm>
              <a:off x="1885950" y="3408364"/>
              <a:ext cx="15875" cy="141288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08" name="Freeform 108"/>
            <p:cNvSpPr/>
            <p:nvPr/>
          </p:nvSpPr>
          <p:spPr bwMode="auto">
            <a:xfrm>
              <a:off x="2017713" y="3432176"/>
              <a:ext cx="169863" cy="238125"/>
            </a:xfrm>
            <a:custGeom>
              <a:avLst/>
              <a:gdLst/>
              <a:ahLst/>
              <a:cxnLst>
                <a:cxn ang="0">
                  <a:pos x="6" y="143"/>
                </a:cxn>
                <a:cxn ang="0">
                  <a:pos x="3" y="142"/>
                </a:cxn>
                <a:cxn ang="0">
                  <a:pos x="2" y="135"/>
                </a:cxn>
                <a:cxn ang="0">
                  <a:pos x="92" y="3"/>
                </a:cxn>
                <a:cxn ang="0">
                  <a:pos x="99" y="1"/>
                </a:cxn>
                <a:cxn ang="0">
                  <a:pos x="100" y="8"/>
                </a:cxn>
                <a:cxn ang="0">
                  <a:pos x="10" y="141"/>
                </a:cxn>
                <a:cxn ang="0">
                  <a:pos x="6" y="143"/>
                </a:cxn>
              </a:cxnLst>
              <a:rect l="0" t="0" r="r" b="b"/>
              <a:pathLst>
                <a:path w="102" h="143">
                  <a:moveTo>
                    <a:pt x="6" y="143"/>
                  </a:moveTo>
                  <a:cubicBezTo>
                    <a:pt x="5" y="143"/>
                    <a:pt x="4" y="143"/>
                    <a:pt x="3" y="142"/>
                  </a:cubicBezTo>
                  <a:cubicBezTo>
                    <a:pt x="1" y="141"/>
                    <a:pt x="0" y="138"/>
                    <a:pt x="2" y="135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3" y="0"/>
                    <a:pt x="96" y="0"/>
                    <a:pt x="99" y="1"/>
                  </a:cubicBezTo>
                  <a:cubicBezTo>
                    <a:pt x="101" y="3"/>
                    <a:pt x="102" y="6"/>
                    <a:pt x="100" y="8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9" y="142"/>
                    <a:pt x="8" y="143"/>
                    <a:pt x="6" y="14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09" name="Freeform 109"/>
            <p:cNvSpPr/>
            <p:nvPr/>
          </p:nvSpPr>
          <p:spPr bwMode="auto">
            <a:xfrm>
              <a:off x="2051050" y="3440114"/>
              <a:ext cx="185738" cy="228600"/>
            </a:xfrm>
            <a:custGeom>
              <a:avLst/>
              <a:gdLst/>
              <a:ahLst/>
              <a:cxnLst>
                <a:cxn ang="0">
                  <a:pos x="106" y="137"/>
                </a:cxn>
                <a:cxn ang="0">
                  <a:pos x="102" y="136"/>
                </a:cxn>
                <a:cxn ang="0">
                  <a:pos x="2" y="9"/>
                </a:cxn>
                <a:cxn ang="0">
                  <a:pos x="3" y="2"/>
                </a:cxn>
                <a:cxn ang="0">
                  <a:pos x="10" y="3"/>
                </a:cxn>
                <a:cxn ang="0">
                  <a:pos x="110" y="129"/>
                </a:cxn>
                <a:cxn ang="0">
                  <a:pos x="109" y="136"/>
                </a:cxn>
                <a:cxn ang="0">
                  <a:pos x="106" y="137"/>
                </a:cxn>
              </a:cxnLst>
              <a:rect l="0" t="0" r="r" b="b"/>
              <a:pathLst>
                <a:path w="112" h="137">
                  <a:moveTo>
                    <a:pt x="106" y="137"/>
                  </a:moveTo>
                  <a:cubicBezTo>
                    <a:pt x="105" y="137"/>
                    <a:pt x="103" y="137"/>
                    <a:pt x="102" y="13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4"/>
                    <a:pt x="3" y="2"/>
                  </a:cubicBezTo>
                  <a:cubicBezTo>
                    <a:pt x="5" y="0"/>
                    <a:pt x="8" y="1"/>
                    <a:pt x="10" y="3"/>
                  </a:cubicBezTo>
                  <a:cubicBezTo>
                    <a:pt x="110" y="129"/>
                    <a:pt x="110" y="129"/>
                    <a:pt x="110" y="129"/>
                  </a:cubicBezTo>
                  <a:cubicBezTo>
                    <a:pt x="112" y="132"/>
                    <a:pt x="111" y="135"/>
                    <a:pt x="109" y="136"/>
                  </a:cubicBezTo>
                  <a:cubicBezTo>
                    <a:pt x="108" y="137"/>
                    <a:pt x="107" y="137"/>
                    <a:pt x="106" y="13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10" name="Freeform 110"/>
            <p:cNvSpPr/>
            <p:nvPr/>
          </p:nvSpPr>
          <p:spPr bwMode="auto">
            <a:xfrm>
              <a:off x="2052638" y="3308351"/>
              <a:ext cx="107950" cy="141288"/>
            </a:xfrm>
            <a:custGeom>
              <a:avLst/>
              <a:gdLst/>
              <a:ahLst/>
              <a:cxnLst>
                <a:cxn ang="0">
                  <a:pos x="6" y="84"/>
                </a:cxn>
                <a:cxn ang="0">
                  <a:pos x="3" y="83"/>
                </a:cxn>
                <a:cxn ang="0">
                  <a:pos x="2" y="76"/>
                </a:cxn>
                <a:cxn ang="0">
                  <a:pos x="55" y="3"/>
                </a:cxn>
                <a:cxn ang="0">
                  <a:pos x="62" y="2"/>
                </a:cxn>
                <a:cxn ang="0">
                  <a:pos x="63" y="9"/>
                </a:cxn>
                <a:cxn ang="0">
                  <a:pos x="10" y="82"/>
                </a:cxn>
                <a:cxn ang="0">
                  <a:pos x="6" y="84"/>
                </a:cxn>
              </a:cxnLst>
              <a:rect l="0" t="0" r="r" b="b"/>
              <a:pathLst>
                <a:path w="65" h="84">
                  <a:moveTo>
                    <a:pt x="6" y="84"/>
                  </a:moveTo>
                  <a:cubicBezTo>
                    <a:pt x="5" y="84"/>
                    <a:pt x="4" y="84"/>
                    <a:pt x="3" y="83"/>
                  </a:cubicBezTo>
                  <a:cubicBezTo>
                    <a:pt x="1" y="82"/>
                    <a:pt x="0" y="79"/>
                    <a:pt x="2" y="76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7" y="1"/>
                    <a:pt x="60" y="0"/>
                    <a:pt x="62" y="2"/>
                  </a:cubicBezTo>
                  <a:cubicBezTo>
                    <a:pt x="64" y="4"/>
                    <a:pt x="65" y="7"/>
                    <a:pt x="63" y="9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4"/>
                    <a:pt x="7" y="84"/>
                    <a:pt x="6" y="8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11" name="Freeform 111"/>
            <p:cNvSpPr/>
            <p:nvPr/>
          </p:nvSpPr>
          <p:spPr bwMode="auto">
            <a:xfrm>
              <a:off x="2065338" y="3324226"/>
              <a:ext cx="122238" cy="119063"/>
            </a:xfrm>
            <a:custGeom>
              <a:avLst/>
              <a:gdLst/>
              <a:ahLst/>
              <a:cxnLst>
                <a:cxn ang="0">
                  <a:pos x="67" y="72"/>
                </a:cxn>
                <a:cxn ang="0">
                  <a:pos x="64" y="70"/>
                </a:cxn>
                <a:cxn ang="0">
                  <a:pos x="2" y="9"/>
                </a:cxn>
                <a:cxn ang="0">
                  <a:pos x="2" y="2"/>
                </a:cxn>
                <a:cxn ang="0">
                  <a:pos x="9" y="2"/>
                </a:cxn>
                <a:cxn ang="0">
                  <a:pos x="71" y="63"/>
                </a:cxn>
                <a:cxn ang="0">
                  <a:pos x="71" y="70"/>
                </a:cxn>
                <a:cxn ang="0">
                  <a:pos x="67" y="72"/>
                </a:cxn>
              </a:cxnLst>
              <a:rect l="0" t="0" r="r" b="b"/>
              <a:pathLst>
                <a:path w="73" h="72">
                  <a:moveTo>
                    <a:pt x="67" y="72"/>
                  </a:moveTo>
                  <a:cubicBezTo>
                    <a:pt x="66" y="72"/>
                    <a:pt x="65" y="71"/>
                    <a:pt x="64" y="7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4" y="0"/>
                    <a:pt x="7" y="0"/>
                    <a:pt x="9" y="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3" y="65"/>
                    <a:pt x="73" y="68"/>
                    <a:pt x="71" y="70"/>
                  </a:cubicBezTo>
                  <a:cubicBezTo>
                    <a:pt x="70" y="71"/>
                    <a:pt x="69" y="72"/>
                    <a:pt x="67" y="72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12" name="Rectangle 112"/>
            <p:cNvSpPr>
              <a:spLocks noChangeArrowheads="1"/>
            </p:cNvSpPr>
            <p:nvPr/>
          </p:nvSpPr>
          <p:spPr bwMode="auto">
            <a:xfrm>
              <a:off x="1817688" y="3651251"/>
              <a:ext cx="619125" cy="4127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13" name="Rectangle 113"/>
            <p:cNvSpPr>
              <a:spLocks noChangeArrowheads="1"/>
            </p:cNvSpPr>
            <p:nvPr/>
          </p:nvSpPr>
          <p:spPr bwMode="auto">
            <a:xfrm>
              <a:off x="1852613" y="3530601"/>
              <a:ext cx="84138" cy="128588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30" name="Group 45"/>
          <p:cNvGrpSpPr/>
          <p:nvPr/>
        </p:nvGrpSpPr>
        <p:grpSpPr>
          <a:xfrm>
            <a:off x="4827400" y="2129314"/>
            <a:ext cx="588645" cy="756761"/>
            <a:chOff x="2684463" y="3948114"/>
            <a:chExt cx="641350" cy="725487"/>
          </a:xfrm>
          <a:solidFill>
            <a:schemeClr val="bg1"/>
          </a:solidFill>
        </p:grpSpPr>
        <p:sp>
          <p:nvSpPr>
            <p:cNvPr id="1048914" name="Freeform 90"/>
            <p:cNvSpPr/>
            <p:nvPr/>
          </p:nvSpPr>
          <p:spPr bwMode="auto">
            <a:xfrm>
              <a:off x="2684463" y="4194176"/>
              <a:ext cx="520700" cy="479425"/>
            </a:xfrm>
            <a:custGeom>
              <a:avLst/>
              <a:gdLst/>
              <a:ahLst/>
              <a:cxnLst>
                <a:cxn ang="0">
                  <a:pos x="309" y="281"/>
                </a:cxn>
                <a:cxn ang="0">
                  <a:pos x="309" y="125"/>
                </a:cxn>
                <a:cxn ang="0">
                  <a:pos x="172" y="125"/>
                </a:cxn>
                <a:cxn ang="0">
                  <a:pos x="172" y="22"/>
                </a:cxn>
                <a:cxn ang="0">
                  <a:pos x="117" y="22"/>
                </a:cxn>
                <a:cxn ang="0">
                  <a:pos x="117" y="125"/>
                </a:cxn>
                <a:cxn ang="0">
                  <a:pos x="87" y="125"/>
                </a:cxn>
                <a:cxn ang="0">
                  <a:pos x="87" y="0"/>
                </a:cxn>
                <a:cxn ang="0">
                  <a:pos x="32" y="0"/>
                </a:cxn>
                <a:cxn ang="0">
                  <a:pos x="32" y="125"/>
                </a:cxn>
                <a:cxn ang="0">
                  <a:pos x="21" y="125"/>
                </a:cxn>
                <a:cxn ang="0">
                  <a:pos x="21" y="281"/>
                </a:cxn>
                <a:cxn ang="0">
                  <a:pos x="0" y="281"/>
                </a:cxn>
                <a:cxn ang="0">
                  <a:pos x="0" y="302"/>
                </a:cxn>
                <a:cxn ang="0">
                  <a:pos x="328" y="302"/>
                </a:cxn>
                <a:cxn ang="0">
                  <a:pos x="328" y="281"/>
                </a:cxn>
                <a:cxn ang="0">
                  <a:pos x="309" y="281"/>
                </a:cxn>
              </a:cxnLst>
              <a:rect l="0" t="0" r="r" b="b"/>
              <a:pathLst>
                <a:path w="328" h="302">
                  <a:moveTo>
                    <a:pt x="309" y="281"/>
                  </a:moveTo>
                  <a:lnTo>
                    <a:pt x="309" y="125"/>
                  </a:lnTo>
                  <a:lnTo>
                    <a:pt x="172" y="125"/>
                  </a:lnTo>
                  <a:lnTo>
                    <a:pt x="172" y="22"/>
                  </a:lnTo>
                  <a:lnTo>
                    <a:pt x="117" y="22"/>
                  </a:lnTo>
                  <a:lnTo>
                    <a:pt x="117" y="125"/>
                  </a:lnTo>
                  <a:lnTo>
                    <a:pt x="87" y="125"/>
                  </a:lnTo>
                  <a:lnTo>
                    <a:pt x="87" y="0"/>
                  </a:lnTo>
                  <a:lnTo>
                    <a:pt x="32" y="0"/>
                  </a:lnTo>
                  <a:lnTo>
                    <a:pt x="32" y="125"/>
                  </a:lnTo>
                  <a:lnTo>
                    <a:pt x="21" y="125"/>
                  </a:lnTo>
                  <a:lnTo>
                    <a:pt x="21" y="281"/>
                  </a:lnTo>
                  <a:lnTo>
                    <a:pt x="0" y="281"/>
                  </a:lnTo>
                  <a:lnTo>
                    <a:pt x="0" y="302"/>
                  </a:lnTo>
                  <a:lnTo>
                    <a:pt x="328" y="302"/>
                  </a:lnTo>
                  <a:lnTo>
                    <a:pt x="328" y="281"/>
                  </a:lnTo>
                  <a:lnTo>
                    <a:pt x="309" y="28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15" name="Rectangle 91"/>
            <p:cNvSpPr>
              <a:spLocks noChangeArrowheads="1"/>
            </p:cNvSpPr>
            <p:nvPr/>
          </p:nvSpPr>
          <p:spPr bwMode="auto">
            <a:xfrm>
              <a:off x="2752725" y="4435476"/>
              <a:ext cx="58738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16" name="Rectangle 92"/>
            <p:cNvSpPr>
              <a:spLocks noChangeArrowheads="1"/>
            </p:cNvSpPr>
            <p:nvPr/>
          </p:nvSpPr>
          <p:spPr bwMode="auto">
            <a:xfrm>
              <a:off x="2865438" y="4435476"/>
              <a:ext cx="60325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17" name="Rectangle 93"/>
            <p:cNvSpPr>
              <a:spLocks noChangeArrowheads="1"/>
            </p:cNvSpPr>
            <p:nvPr/>
          </p:nvSpPr>
          <p:spPr bwMode="auto">
            <a:xfrm>
              <a:off x="2978150" y="4435476"/>
              <a:ext cx="60325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18" name="Rectangle 94"/>
            <p:cNvSpPr>
              <a:spLocks noChangeArrowheads="1"/>
            </p:cNvSpPr>
            <p:nvPr/>
          </p:nvSpPr>
          <p:spPr bwMode="auto">
            <a:xfrm>
              <a:off x="3090863" y="4435476"/>
              <a:ext cx="58738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19" name="Rectangle 95"/>
            <p:cNvSpPr>
              <a:spLocks noChangeArrowheads="1"/>
            </p:cNvSpPr>
            <p:nvPr/>
          </p:nvSpPr>
          <p:spPr bwMode="auto">
            <a:xfrm>
              <a:off x="2752725" y="4545014"/>
              <a:ext cx="58738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20" name="Rectangle 96"/>
            <p:cNvSpPr>
              <a:spLocks noChangeArrowheads="1"/>
            </p:cNvSpPr>
            <p:nvPr/>
          </p:nvSpPr>
          <p:spPr bwMode="auto">
            <a:xfrm>
              <a:off x="2865438" y="4545014"/>
              <a:ext cx="60325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21" name="Rectangle 97"/>
            <p:cNvSpPr>
              <a:spLocks noChangeArrowheads="1"/>
            </p:cNvSpPr>
            <p:nvPr/>
          </p:nvSpPr>
          <p:spPr bwMode="auto">
            <a:xfrm>
              <a:off x="2978150" y="4545014"/>
              <a:ext cx="60325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22" name="Rectangle 98"/>
            <p:cNvSpPr>
              <a:spLocks noChangeArrowheads="1"/>
            </p:cNvSpPr>
            <p:nvPr/>
          </p:nvSpPr>
          <p:spPr bwMode="auto">
            <a:xfrm>
              <a:off x="3090863" y="4545014"/>
              <a:ext cx="58738" cy="603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23" name="Freeform 99"/>
            <p:cNvSpPr/>
            <p:nvPr/>
          </p:nvSpPr>
          <p:spPr bwMode="auto">
            <a:xfrm>
              <a:off x="2838450" y="3976689"/>
              <a:ext cx="487363" cy="223838"/>
            </a:xfrm>
            <a:custGeom>
              <a:avLst/>
              <a:gdLst/>
              <a:ahLst/>
              <a:cxnLst>
                <a:cxn ang="0">
                  <a:pos x="6" y="109"/>
                </a:cxn>
                <a:cxn ang="0">
                  <a:pos x="27" y="86"/>
                </a:cxn>
                <a:cxn ang="0">
                  <a:pos x="47" y="72"/>
                </a:cxn>
                <a:cxn ang="0">
                  <a:pos x="52" y="62"/>
                </a:cxn>
                <a:cxn ang="0">
                  <a:pos x="68" y="61"/>
                </a:cxn>
                <a:cxn ang="0">
                  <a:pos x="74" y="27"/>
                </a:cxn>
                <a:cxn ang="0">
                  <a:pos x="99" y="11"/>
                </a:cxn>
                <a:cxn ang="0">
                  <a:pos x="117" y="15"/>
                </a:cxn>
                <a:cxn ang="0">
                  <a:pos x="143" y="1"/>
                </a:cxn>
                <a:cxn ang="0">
                  <a:pos x="171" y="18"/>
                </a:cxn>
                <a:cxn ang="0">
                  <a:pos x="218" y="30"/>
                </a:cxn>
                <a:cxn ang="0">
                  <a:pos x="258" y="34"/>
                </a:cxn>
                <a:cxn ang="0">
                  <a:pos x="274" y="48"/>
                </a:cxn>
                <a:cxn ang="0">
                  <a:pos x="272" y="67"/>
                </a:cxn>
                <a:cxn ang="0">
                  <a:pos x="287" y="113"/>
                </a:cxn>
                <a:cxn ang="0">
                  <a:pos x="275" y="124"/>
                </a:cxn>
                <a:cxn ang="0">
                  <a:pos x="228" y="111"/>
                </a:cxn>
                <a:cxn ang="0">
                  <a:pos x="215" y="130"/>
                </a:cxn>
                <a:cxn ang="0">
                  <a:pos x="194" y="120"/>
                </a:cxn>
                <a:cxn ang="0">
                  <a:pos x="153" y="103"/>
                </a:cxn>
                <a:cxn ang="0">
                  <a:pos x="139" y="124"/>
                </a:cxn>
                <a:cxn ang="0">
                  <a:pos x="118" y="117"/>
                </a:cxn>
                <a:cxn ang="0">
                  <a:pos x="109" y="124"/>
                </a:cxn>
                <a:cxn ang="0">
                  <a:pos x="83" y="134"/>
                </a:cxn>
                <a:cxn ang="0">
                  <a:pos x="72" y="125"/>
                </a:cxn>
                <a:cxn ang="0">
                  <a:pos x="92" y="123"/>
                </a:cxn>
                <a:cxn ang="0">
                  <a:pos x="107" y="121"/>
                </a:cxn>
                <a:cxn ang="0">
                  <a:pos x="116" y="108"/>
                </a:cxn>
                <a:cxn ang="0">
                  <a:pos x="135" y="119"/>
                </a:cxn>
                <a:cxn ang="0">
                  <a:pos x="157" y="98"/>
                </a:cxn>
                <a:cxn ang="0">
                  <a:pos x="172" y="116"/>
                </a:cxn>
                <a:cxn ang="0">
                  <a:pos x="196" y="114"/>
                </a:cxn>
                <a:cxn ang="0">
                  <a:pos x="223" y="117"/>
                </a:cxn>
                <a:cxn ang="0">
                  <a:pos x="254" y="119"/>
                </a:cxn>
                <a:cxn ang="0">
                  <a:pos x="278" y="112"/>
                </a:cxn>
                <a:cxn ang="0">
                  <a:pos x="283" y="92"/>
                </a:cxn>
                <a:cxn ang="0">
                  <a:pos x="267" y="68"/>
                </a:cxn>
                <a:cxn ang="0">
                  <a:pos x="267" y="46"/>
                </a:cxn>
                <a:cxn ang="0">
                  <a:pos x="237" y="35"/>
                </a:cxn>
                <a:cxn ang="0">
                  <a:pos x="216" y="38"/>
                </a:cxn>
                <a:cxn ang="0">
                  <a:pos x="172" y="20"/>
                </a:cxn>
                <a:cxn ang="0">
                  <a:pos x="168" y="11"/>
                </a:cxn>
                <a:cxn ang="0">
                  <a:pos x="118" y="26"/>
                </a:cxn>
                <a:cxn ang="0">
                  <a:pos x="107" y="20"/>
                </a:cxn>
                <a:cxn ang="0">
                  <a:pos x="80" y="30"/>
                </a:cxn>
                <a:cxn ang="0">
                  <a:pos x="69" y="65"/>
                </a:cxn>
                <a:cxn ang="0">
                  <a:pos x="59" y="64"/>
                </a:cxn>
                <a:cxn ang="0">
                  <a:pos x="53" y="77"/>
                </a:cxn>
                <a:cxn ang="0">
                  <a:pos x="38" y="79"/>
                </a:cxn>
                <a:cxn ang="0">
                  <a:pos x="25" y="115"/>
                </a:cxn>
                <a:cxn ang="0">
                  <a:pos x="2" y="118"/>
                </a:cxn>
              </a:cxnLst>
              <a:rect l="0" t="0" r="r" b="b"/>
              <a:pathLst>
                <a:path w="292" h="134">
                  <a:moveTo>
                    <a:pt x="2" y="127"/>
                  </a:moveTo>
                  <a:cubicBezTo>
                    <a:pt x="1" y="125"/>
                    <a:pt x="0" y="121"/>
                    <a:pt x="0" y="118"/>
                  </a:cubicBezTo>
                  <a:cubicBezTo>
                    <a:pt x="0" y="116"/>
                    <a:pt x="1" y="114"/>
                    <a:pt x="2" y="113"/>
                  </a:cubicBezTo>
                  <a:cubicBezTo>
                    <a:pt x="3" y="111"/>
                    <a:pt x="4" y="110"/>
                    <a:pt x="6" y="109"/>
                  </a:cubicBezTo>
                  <a:cubicBezTo>
                    <a:pt x="9" y="108"/>
                    <a:pt x="13" y="108"/>
                    <a:pt x="16" y="108"/>
                  </a:cubicBezTo>
                  <a:cubicBezTo>
                    <a:pt x="20" y="109"/>
                    <a:pt x="23" y="110"/>
                    <a:pt x="26" y="112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3" y="104"/>
                    <a:pt x="24" y="95"/>
                    <a:pt x="27" y="86"/>
                  </a:cubicBezTo>
                  <a:cubicBezTo>
                    <a:pt x="29" y="82"/>
                    <a:pt x="31" y="77"/>
                    <a:pt x="35" y="74"/>
                  </a:cubicBezTo>
                  <a:cubicBezTo>
                    <a:pt x="37" y="73"/>
                    <a:pt x="38" y="73"/>
                    <a:pt x="39" y="72"/>
                  </a:cubicBezTo>
                  <a:cubicBezTo>
                    <a:pt x="41" y="72"/>
                    <a:pt x="42" y="72"/>
                    <a:pt x="43" y="72"/>
                  </a:cubicBezTo>
                  <a:cubicBezTo>
                    <a:pt x="45" y="72"/>
                    <a:pt x="46" y="72"/>
                    <a:pt x="47" y="72"/>
                  </a:cubicBezTo>
                  <a:cubicBezTo>
                    <a:pt x="49" y="73"/>
                    <a:pt x="50" y="73"/>
                    <a:pt x="51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3"/>
                    <a:pt x="48" y="71"/>
                    <a:pt x="49" y="69"/>
                  </a:cubicBezTo>
                  <a:cubicBezTo>
                    <a:pt x="49" y="67"/>
                    <a:pt x="50" y="65"/>
                    <a:pt x="52" y="62"/>
                  </a:cubicBezTo>
                  <a:cubicBezTo>
                    <a:pt x="53" y="61"/>
                    <a:pt x="53" y="60"/>
                    <a:pt x="55" y="59"/>
                  </a:cubicBezTo>
                  <a:cubicBezTo>
                    <a:pt x="56" y="58"/>
                    <a:pt x="58" y="57"/>
                    <a:pt x="60" y="57"/>
                  </a:cubicBezTo>
                  <a:cubicBezTo>
                    <a:pt x="62" y="58"/>
                    <a:pt x="63" y="58"/>
                    <a:pt x="65" y="59"/>
                  </a:cubicBezTo>
                  <a:cubicBezTo>
                    <a:pt x="66" y="60"/>
                    <a:pt x="67" y="61"/>
                    <a:pt x="68" y="61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64" y="56"/>
                    <a:pt x="65" y="49"/>
                    <a:pt x="67" y="42"/>
                  </a:cubicBezTo>
                  <a:cubicBezTo>
                    <a:pt x="68" y="38"/>
                    <a:pt x="70" y="35"/>
                    <a:pt x="71" y="31"/>
                  </a:cubicBezTo>
                  <a:cubicBezTo>
                    <a:pt x="72" y="30"/>
                    <a:pt x="73" y="28"/>
                    <a:pt x="74" y="27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6" y="23"/>
                    <a:pt x="77" y="23"/>
                    <a:pt x="78" y="22"/>
                  </a:cubicBezTo>
                  <a:cubicBezTo>
                    <a:pt x="80" y="19"/>
                    <a:pt x="83" y="16"/>
                    <a:pt x="87" y="14"/>
                  </a:cubicBezTo>
                  <a:cubicBezTo>
                    <a:pt x="90" y="12"/>
                    <a:pt x="94" y="11"/>
                    <a:pt x="99" y="11"/>
                  </a:cubicBezTo>
                  <a:cubicBezTo>
                    <a:pt x="103" y="11"/>
                    <a:pt x="107" y="12"/>
                    <a:pt x="111" y="15"/>
                  </a:cubicBezTo>
                  <a:cubicBezTo>
                    <a:pt x="114" y="17"/>
                    <a:pt x="116" y="21"/>
                    <a:pt x="118" y="24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4" y="21"/>
                    <a:pt x="115" y="18"/>
                    <a:pt x="117" y="15"/>
                  </a:cubicBezTo>
                  <a:cubicBezTo>
                    <a:pt x="119" y="12"/>
                    <a:pt x="121" y="10"/>
                    <a:pt x="124" y="8"/>
                  </a:cubicBezTo>
                  <a:cubicBezTo>
                    <a:pt x="125" y="6"/>
                    <a:pt x="126" y="5"/>
                    <a:pt x="128" y="5"/>
                  </a:cubicBezTo>
                  <a:cubicBezTo>
                    <a:pt x="130" y="4"/>
                    <a:pt x="131" y="3"/>
                    <a:pt x="133" y="3"/>
                  </a:cubicBezTo>
                  <a:cubicBezTo>
                    <a:pt x="136" y="2"/>
                    <a:pt x="139" y="1"/>
                    <a:pt x="143" y="1"/>
                  </a:cubicBezTo>
                  <a:cubicBezTo>
                    <a:pt x="149" y="0"/>
                    <a:pt x="156" y="1"/>
                    <a:pt x="162" y="3"/>
                  </a:cubicBezTo>
                  <a:cubicBezTo>
                    <a:pt x="165" y="4"/>
                    <a:pt x="168" y="6"/>
                    <a:pt x="170" y="9"/>
                  </a:cubicBezTo>
                  <a:cubicBezTo>
                    <a:pt x="172" y="12"/>
                    <a:pt x="173" y="16"/>
                    <a:pt x="173" y="19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75" y="15"/>
                    <a:pt x="180" y="13"/>
                    <a:pt x="185" y="12"/>
                  </a:cubicBezTo>
                  <a:cubicBezTo>
                    <a:pt x="191" y="11"/>
                    <a:pt x="196" y="11"/>
                    <a:pt x="201" y="13"/>
                  </a:cubicBezTo>
                  <a:cubicBezTo>
                    <a:pt x="207" y="15"/>
                    <a:pt x="211" y="18"/>
                    <a:pt x="215" y="22"/>
                  </a:cubicBezTo>
                  <a:cubicBezTo>
                    <a:pt x="216" y="24"/>
                    <a:pt x="217" y="27"/>
                    <a:pt x="218" y="30"/>
                  </a:cubicBezTo>
                  <a:cubicBezTo>
                    <a:pt x="219" y="32"/>
                    <a:pt x="219" y="35"/>
                    <a:pt x="219" y="38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23" y="33"/>
                    <a:pt x="230" y="32"/>
                    <a:pt x="237" y="31"/>
                  </a:cubicBezTo>
                  <a:cubicBezTo>
                    <a:pt x="244" y="31"/>
                    <a:pt x="251" y="32"/>
                    <a:pt x="258" y="34"/>
                  </a:cubicBezTo>
                  <a:cubicBezTo>
                    <a:pt x="260" y="35"/>
                    <a:pt x="261" y="35"/>
                    <a:pt x="263" y="36"/>
                  </a:cubicBezTo>
                  <a:cubicBezTo>
                    <a:pt x="265" y="37"/>
                    <a:pt x="266" y="38"/>
                    <a:pt x="268" y="39"/>
                  </a:cubicBezTo>
                  <a:cubicBezTo>
                    <a:pt x="269" y="40"/>
                    <a:pt x="270" y="42"/>
                    <a:pt x="272" y="43"/>
                  </a:cubicBezTo>
                  <a:cubicBezTo>
                    <a:pt x="273" y="45"/>
                    <a:pt x="274" y="47"/>
                    <a:pt x="274" y="48"/>
                  </a:cubicBezTo>
                  <a:cubicBezTo>
                    <a:pt x="276" y="52"/>
                    <a:pt x="276" y="56"/>
                    <a:pt x="276" y="60"/>
                  </a:cubicBezTo>
                  <a:cubicBezTo>
                    <a:pt x="275" y="62"/>
                    <a:pt x="275" y="63"/>
                    <a:pt x="275" y="65"/>
                  </a:cubicBezTo>
                  <a:cubicBezTo>
                    <a:pt x="274" y="67"/>
                    <a:pt x="273" y="69"/>
                    <a:pt x="273" y="70"/>
                  </a:cubicBezTo>
                  <a:cubicBezTo>
                    <a:pt x="272" y="67"/>
                    <a:pt x="272" y="67"/>
                    <a:pt x="272" y="67"/>
                  </a:cubicBezTo>
                  <a:cubicBezTo>
                    <a:pt x="276" y="70"/>
                    <a:pt x="279" y="73"/>
                    <a:pt x="282" y="77"/>
                  </a:cubicBezTo>
                  <a:cubicBezTo>
                    <a:pt x="285" y="81"/>
                    <a:pt x="288" y="85"/>
                    <a:pt x="290" y="90"/>
                  </a:cubicBezTo>
                  <a:cubicBezTo>
                    <a:pt x="292" y="95"/>
                    <a:pt x="292" y="101"/>
                    <a:pt x="290" y="106"/>
                  </a:cubicBezTo>
                  <a:cubicBezTo>
                    <a:pt x="290" y="109"/>
                    <a:pt x="288" y="111"/>
                    <a:pt x="287" y="113"/>
                  </a:cubicBezTo>
                  <a:cubicBezTo>
                    <a:pt x="286" y="114"/>
                    <a:pt x="285" y="115"/>
                    <a:pt x="284" y="116"/>
                  </a:cubicBezTo>
                  <a:cubicBezTo>
                    <a:pt x="284" y="117"/>
                    <a:pt x="283" y="117"/>
                    <a:pt x="283" y="118"/>
                  </a:cubicBezTo>
                  <a:cubicBezTo>
                    <a:pt x="282" y="119"/>
                    <a:pt x="282" y="119"/>
                    <a:pt x="282" y="119"/>
                  </a:cubicBezTo>
                  <a:cubicBezTo>
                    <a:pt x="280" y="121"/>
                    <a:pt x="278" y="122"/>
                    <a:pt x="275" y="124"/>
                  </a:cubicBezTo>
                  <a:cubicBezTo>
                    <a:pt x="273" y="125"/>
                    <a:pt x="271" y="126"/>
                    <a:pt x="268" y="127"/>
                  </a:cubicBezTo>
                  <a:cubicBezTo>
                    <a:pt x="263" y="128"/>
                    <a:pt x="258" y="129"/>
                    <a:pt x="252" y="127"/>
                  </a:cubicBezTo>
                  <a:cubicBezTo>
                    <a:pt x="247" y="126"/>
                    <a:pt x="242" y="124"/>
                    <a:pt x="238" y="121"/>
                  </a:cubicBezTo>
                  <a:cubicBezTo>
                    <a:pt x="234" y="118"/>
                    <a:pt x="231" y="114"/>
                    <a:pt x="228" y="111"/>
                  </a:cubicBezTo>
                  <a:cubicBezTo>
                    <a:pt x="235" y="108"/>
                    <a:pt x="235" y="108"/>
                    <a:pt x="235" y="108"/>
                  </a:cubicBezTo>
                  <a:cubicBezTo>
                    <a:pt x="235" y="111"/>
                    <a:pt x="234" y="113"/>
                    <a:pt x="233" y="116"/>
                  </a:cubicBezTo>
                  <a:cubicBezTo>
                    <a:pt x="232" y="118"/>
                    <a:pt x="231" y="121"/>
                    <a:pt x="229" y="123"/>
                  </a:cubicBezTo>
                  <a:cubicBezTo>
                    <a:pt x="225" y="127"/>
                    <a:pt x="220" y="129"/>
                    <a:pt x="215" y="130"/>
                  </a:cubicBezTo>
                  <a:cubicBezTo>
                    <a:pt x="210" y="131"/>
                    <a:pt x="205" y="131"/>
                    <a:pt x="200" y="129"/>
                  </a:cubicBezTo>
                  <a:cubicBezTo>
                    <a:pt x="198" y="128"/>
                    <a:pt x="195" y="126"/>
                    <a:pt x="193" y="124"/>
                  </a:cubicBezTo>
                  <a:cubicBezTo>
                    <a:pt x="191" y="123"/>
                    <a:pt x="190" y="121"/>
                    <a:pt x="189" y="118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1" y="122"/>
                    <a:pt x="187" y="124"/>
                    <a:pt x="182" y="125"/>
                  </a:cubicBezTo>
                  <a:cubicBezTo>
                    <a:pt x="178" y="126"/>
                    <a:pt x="173" y="125"/>
                    <a:pt x="169" y="123"/>
                  </a:cubicBezTo>
                  <a:cubicBezTo>
                    <a:pt x="164" y="121"/>
                    <a:pt x="161" y="117"/>
                    <a:pt x="159" y="114"/>
                  </a:cubicBezTo>
                  <a:cubicBezTo>
                    <a:pt x="157" y="110"/>
                    <a:pt x="155" y="107"/>
                    <a:pt x="153" y="103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59" y="107"/>
                    <a:pt x="157" y="113"/>
                    <a:pt x="154" y="117"/>
                  </a:cubicBezTo>
                  <a:cubicBezTo>
                    <a:pt x="152" y="119"/>
                    <a:pt x="149" y="121"/>
                    <a:pt x="147" y="122"/>
                  </a:cubicBezTo>
                  <a:cubicBezTo>
                    <a:pt x="145" y="123"/>
                    <a:pt x="142" y="124"/>
                    <a:pt x="139" y="124"/>
                  </a:cubicBezTo>
                  <a:cubicBezTo>
                    <a:pt x="138" y="125"/>
                    <a:pt x="137" y="125"/>
                    <a:pt x="136" y="125"/>
                  </a:cubicBezTo>
                  <a:cubicBezTo>
                    <a:pt x="134" y="125"/>
                    <a:pt x="133" y="125"/>
                    <a:pt x="132" y="125"/>
                  </a:cubicBezTo>
                  <a:cubicBezTo>
                    <a:pt x="129" y="124"/>
                    <a:pt x="126" y="123"/>
                    <a:pt x="124" y="122"/>
                  </a:cubicBezTo>
                  <a:cubicBezTo>
                    <a:pt x="121" y="120"/>
                    <a:pt x="120" y="118"/>
                    <a:pt x="118" y="117"/>
                  </a:cubicBezTo>
                  <a:cubicBezTo>
                    <a:pt x="116" y="115"/>
                    <a:pt x="115" y="113"/>
                    <a:pt x="113" y="112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117" y="113"/>
                    <a:pt x="117" y="116"/>
                    <a:pt x="115" y="118"/>
                  </a:cubicBezTo>
                  <a:cubicBezTo>
                    <a:pt x="114" y="121"/>
                    <a:pt x="111" y="123"/>
                    <a:pt x="109" y="124"/>
                  </a:cubicBezTo>
                  <a:cubicBezTo>
                    <a:pt x="104" y="126"/>
                    <a:pt x="98" y="127"/>
                    <a:pt x="93" y="125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7"/>
                    <a:pt x="92" y="129"/>
                    <a:pt x="90" y="131"/>
                  </a:cubicBezTo>
                  <a:cubicBezTo>
                    <a:pt x="88" y="132"/>
                    <a:pt x="86" y="133"/>
                    <a:pt x="83" y="134"/>
                  </a:cubicBezTo>
                  <a:cubicBezTo>
                    <a:pt x="80" y="134"/>
                    <a:pt x="78" y="133"/>
                    <a:pt x="76" y="131"/>
                  </a:cubicBezTo>
                  <a:cubicBezTo>
                    <a:pt x="73" y="130"/>
                    <a:pt x="72" y="127"/>
                    <a:pt x="72" y="125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5"/>
                    <a:pt x="72" y="125"/>
                    <a:pt x="72" y="125"/>
                  </a:cubicBezTo>
                  <a:cubicBezTo>
                    <a:pt x="73" y="127"/>
                    <a:pt x="74" y="129"/>
                    <a:pt x="76" y="130"/>
                  </a:cubicBezTo>
                  <a:cubicBezTo>
                    <a:pt x="78" y="131"/>
                    <a:pt x="81" y="132"/>
                    <a:pt x="83" y="132"/>
                  </a:cubicBezTo>
                  <a:cubicBezTo>
                    <a:pt x="85" y="131"/>
                    <a:pt x="87" y="130"/>
                    <a:pt x="89" y="129"/>
                  </a:cubicBezTo>
                  <a:cubicBezTo>
                    <a:pt x="90" y="127"/>
                    <a:pt x="91" y="125"/>
                    <a:pt x="92" y="123"/>
                  </a:cubicBezTo>
                  <a:cubicBezTo>
                    <a:pt x="92" y="123"/>
                    <a:pt x="93" y="122"/>
                    <a:pt x="94" y="122"/>
                  </a:cubicBezTo>
                  <a:cubicBezTo>
                    <a:pt x="94" y="122"/>
                    <a:pt x="94" y="122"/>
                    <a:pt x="94" y="122"/>
                  </a:cubicBezTo>
                  <a:cubicBezTo>
                    <a:pt x="94" y="122"/>
                    <a:pt x="94" y="122"/>
                    <a:pt x="94" y="122"/>
                  </a:cubicBezTo>
                  <a:cubicBezTo>
                    <a:pt x="98" y="123"/>
                    <a:pt x="103" y="123"/>
                    <a:pt x="107" y="121"/>
                  </a:cubicBezTo>
                  <a:cubicBezTo>
                    <a:pt x="109" y="120"/>
                    <a:pt x="111" y="118"/>
                    <a:pt x="111" y="116"/>
                  </a:cubicBezTo>
                  <a:cubicBezTo>
                    <a:pt x="112" y="115"/>
                    <a:pt x="113" y="112"/>
                    <a:pt x="112" y="110"/>
                  </a:cubicBezTo>
                  <a:cubicBezTo>
                    <a:pt x="112" y="109"/>
                    <a:pt x="113" y="108"/>
                    <a:pt x="114" y="108"/>
                  </a:cubicBezTo>
                  <a:cubicBezTo>
                    <a:pt x="115" y="108"/>
                    <a:pt x="115" y="108"/>
                    <a:pt x="116" y="108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20" y="111"/>
                    <a:pt x="123" y="115"/>
                    <a:pt x="127" y="117"/>
                  </a:cubicBezTo>
                  <a:cubicBezTo>
                    <a:pt x="128" y="118"/>
                    <a:pt x="130" y="119"/>
                    <a:pt x="132" y="119"/>
                  </a:cubicBezTo>
                  <a:cubicBezTo>
                    <a:pt x="133" y="119"/>
                    <a:pt x="134" y="119"/>
                    <a:pt x="135" y="119"/>
                  </a:cubicBezTo>
                  <a:cubicBezTo>
                    <a:pt x="136" y="119"/>
                    <a:pt x="138" y="118"/>
                    <a:pt x="138" y="118"/>
                  </a:cubicBezTo>
                  <a:cubicBezTo>
                    <a:pt x="142" y="117"/>
                    <a:pt x="146" y="116"/>
                    <a:pt x="149" y="112"/>
                  </a:cubicBezTo>
                  <a:cubicBezTo>
                    <a:pt x="151" y="109"/>
                    <a:pt x="152" y="105"/>
                    <a:pt x="153" y="101"/>
                  </a:cubicBezTo>
                  <a:cubicBezTo>
                    <a:pt x="153" y="99"/>
                    <a:pt x="155" y="98"/>
                    <a:pt x="157" y="98"/>
                  </a:cubicBezTo>
                  <a:cubicBezTo>
                    <a:pt x="158" y="98"/>
                    <a:pt x="159" y="99"/>
                    <a:pt x="160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61" y="104"/>
                    <a:pt x="163" y="107"/>
                    <a:pt x="165" y="110"/>
                  </a:cubicBezTo>
                  <a:cubicBezTo>
                    <a:pt x="167" y="113"/>
                    <a:pt x="169" y="115"/>
                    <a:pt x="172" y="116"/>
                  </a:cubicBezTo>
                  <a:cubicBezTo>
                    <a:pt x="175" y="118"/>
                    <a:pt x="178" y="118"/>
                    <a:pt x="181" y="117"/>
                  </a:cubicBezTo>
                  <a:cubicBezTo>
                    <a:pt x="184" y="116"/>
                    <a:pt x="187" y="115"/>
                    <a:pt x="190" y="113"/>
                  </a:cubicBezTo>
                  <a:cubicBezTo>
                    <a:pt x="192" y="112"/>
                    <a:pt x="194" y="112"/>
                    <a:pt x="196" y="114"/>
                  </a:cubicBezTo>
                  <a:cubicBezTo>
                    <a:pt x="196" y="114"/>
                    <a:pt x="196" y="114"/>
                    <a:pt x="196" y="114"/>
                  </a:cubicBezTo>
                  <a:cubicBezTo>
                    <a:pt x="196" y="114"/>
                    <a:pt x="196" y="114"/>
                    <a:pt x="196" y="114"/>
                  </a:cubicBezTo>
                  <a:cubicBezTo>
                    <a:pt x="197" y="117"/>
                    <a:pt x="200" y="120"/>
                    <a:pt x="203" y="121"/>
                  </a:cubicBezTo>
                  <a:cubicBezTo>
                    <a:pt x="207" y="122"/>
                    <a:pt x="210" y="122"/>
                    <a:pt x="214" y="122"/>
                  </a:cubicBezTo>
                  <a:cubicBezTo>
                    <a:pt x="217" y="121"/>
                    <a:pt x="220" y="119"/>
                    <a:pt x="223" y="117"/>
                  </a:cubicBezTo>
                  <a:cubicBezTo>
                    <a:pt x="225" y="114"/>
                    <a:pt x="226" y="111"/>
                    <a:pt x="227" y="108"/>
                  </a:cubicBezTo>
                  <a:cubicBezTo>
                    <a:pt x="227" y="105"/>
                    <a:pt x="229" y="104"/>
                    <a:pt x="231" y="104"/>
                  </a:cubicBezTo>
                  <a:cubicBezTo>
                    <a:pt x="232" y="104"/>
                    <a:pt x="233" y="104"/>
                    <a:pt x="234" y="105"/>
                  </a:cubicBezTo>
                  <a:cubicBezTo>
                    <a:pt x="240" y="112"/>
                    <a:pt x="246" y="118"/>
                    <a:pt x="254" y="119"/>
                  </a:cubicBezTo>
                  <a:cubicBezTo>
                    <a:pt x="258" y="120"/>
                    <a:pt x="262" y="120"/>
                    <a:pt x="266" y="119"/>
                  </a:cubicBezTo>
                  <a:cubicBezTo>
                    <a:pt x="268" y="119"/>
                    <a:pt x="270" y="118"/>
                    <a:pt x="271" y="117"/>
                  </a:cubicBezTo>
                  <a:cubicBezTo>
                    <a:pt x="273" y="116"/>
                    <a:pt x="275" y="115"/>
                    <a:pt x="276" y="113"/>
                  </a:cubicBezTo>
                  <a:cubicBezTo>
                    <a:pt x="278" y="112"/>
                    <a:pt x="278" y="112"/>
                    <a:pt x="278" y="112"/>
                  </a:cubicBezTo>
                  <a:cubicBezTo>
                    <a:pt x="279" y="111"/>
                    <a:pt x="279" y="111"/>
                    <a:pt x="279" y="111"/>
                  </a:cubicBezTo>
                  <a:cubicBezTo>
                    <a:pt x="279" y="110"/>
                    <a:pt x="280" y="110"/>
                    <a:pt x="281" y="109"/>
                  </a:cubicBezTo>
                  <a:cubicBezTo>
                    <a:pt x="282" y="107"/>
                    <a:pt x="283" y="105"/>
                    <a:pt x="283" y="104"/>
                  </a:cubicBezTo>
                  <a:cubicBezTo>
                    <a:pt x="284" y="100"/>
                    <a:pt x="284" y="96"/>
                    <a:pt x="283" y="92"/>
                  </a:cubicBezTo>
                  <a:cubicBezTo>
                    <a:pt x="282" y="88"/>
                    <a:pt x="280" y="85"/>
                    <a:pt x="277" y="81"/>
                  </a:cubicBezTo>
                  <a:cubicBezTo>
                    <a:pt x="274" y="78"/>
                    <a:pt x="271" y="74"/>
                    <a:pt x="268" y="71"/>
                  </a:cubicBezTo>
                  <a:cubicBezTo>
                    <a:pt x="267" y="71"/>
                    <a:pt x="266" y="69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8" y="66"/>
                    <a:pt x="268" y="65"/>
                    <a:pt x="269" y="63"/>
                  </a:cubicBezTo>
                  <a:cubicBezTo>
                    <a:pt x="269" y="62"/>
                    <a:pt x="269" y="60"/>
                    <a:pt x="270" y="59"/>
                  </a:cubicBezTo>
                  <a:cubicBezTo>
                    <a:pt x="270" y="56"/>
                    <a:pt x="270" y="53"/>
                    <a:pt x="269" y="50"/>
                  </a:cubicBezTo>
                  <a:cubicBezTo>
                    <a:pt x="269" y="49"/>
                    <a:pt x="268" y="48"/>
                    <a:pt x="267" y="46"/>
                  </a:cubicBezTo>
                  <a:cubicBezTo>
                    <a:pt x="266" y="45"/>
                    <a:pt x="265" y="44"/>
                    <a:pt x="264" y="43"/>
                  </a:cubicBezTo>
                  <a:cubicBezTo>
                    <a:pt x="263" y="42"/>
                    <a:pt x="262" y="41"/>
                    <a:pt x="261" y="40"/>
                  </a:cubicBezTo>
                  <a:cubicBezTo>
                    <a:pt x="259" y="40"/>
                    <a:pt x="258" y="39"/>
                    <a:pt x="256" y="38"/>
                  </a:cubicBezTo>
                  <a:cubicBezTo>
                    <a:pt x="250" y="36"/>
                    <a:pt x="244" y="35"/>
                    <a:pt x="237" y="35"/>
                  </a:cubicBezTo>
                  <a:cubicBezTo>
                    <a:pt x="231" y="35"/>
                    <a:pt x="224" y="37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7" y="40"/>
                    <a:pt x="216" y="39"/>
                    <a:pt x="216" y="38"/>
                  </a:cubicBezTo>
                  <a:cubicBezTo>
                    <a:pt x="216" y="38"/>
                    <a:pt x="216" y="38"/>
                    <a:pt x="216" y="38"/>
                  </a:cubicBezTo>
                  <a:cubicBezTo>
                    <a:pt x="216" y="35"/>
                    <a:pt x="216" y="33"/>
                    <a:pt x="215" y="30"/>
                  </a:cubicBezTo>
                  <a:cubicBezTo>
                    <a:pt x="215" y="28"/>
                    <a:pt x="214" y="26"/>
                    <a:pt x="212" y="24"/>
                  </a:cubicBezTo>
                  <a:cubicBezTo>
                    <a:pt x="210" y="20"/>
                    <a:pt x="205" y="17"/>
                    <a:pt x="201" y="15"/>
                  </a:cubicBezTo>
                  <a:cubicBezTo>
                    <a:pt x="191" y="12"/>
                    <a:pt x="180" y="14"/>
                    <a:pt x="172" y="20"/>
                  </a:cubicBezTo>
                  <a:cubicBezTo>
                    <a:pt x="172" y="21"/>
                    <a:pt x="171" y="21"/>
                    <a:pt x="171" y="20"/>
                  </a:cubicBezTo>
                  <a:cubicBezTo>
                    <a:pt x="170" y="19"/>
                    <a:pt x="170" y="19"/>
                    <a:pt x="170" y="19"/>
                  </a:cubicBezTo>
                  <a:cubicBezTo>
                    <a:pt x="170" y="19"/>
                    <a:pt x="170" y="19"/>
                    <a:pt x="170" y="19"/>
                  </a:cubicBezTo>
                  <a:cubicBezTo>
                    <a:pt x="170" y="16"/>
                    <a:pt x="169" y="13"/>
                    <a:pt x="168" y="11"/>
                  </a:cubicBezTo>
                  <a:cubicBezTo>
                    <a:pt x="166" y="9"/>
                    <a:pt x="164" y="7"/>
                    <a:pt x="161" y="6"/>
                  </a:cubicBezTo>
                  <a:cubicBezTo>
                    <a:pt x="155" y="4"/>
                    <a:pt x="149" y="4"/>
                    <a:pt x="143" y="5"/>
                  </a:cubicBezTo>
                  <a:cubicBezTo>
                    <a:pt x="137" y="6"/>
                    <a:pt x="131" y="8"/>
                    <a:pt x="127" y="11"/>
                  </a:cubicBezTo>
                  <a:cubicBezTo>
                    <a:pt x="123" y="15"/>
                    <a:pt x="120" y="21"/>
                    <a:pt x="118" y="26"/>
                  </a:cubicBezTo>
                  <a:cubicBezTo>
                    <a:pt x="118" y="28"/>
                    <a:pt x="116" y="29"/>
                    <a:pt x="115" y="28"/>
                  </a:cubicBezTo>
                  <a:cubicBezTo>
                    <a:pt x="114" y="28"/>
                    <a:pt x="113" y="28"/>
                    <a:pt x="113" y="27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1" y="24"/>
                    <a:pt x="109" y="21"/>
                    <a:pt x="107" y="20"/>
                  </a:cubicBezTo>
                  <a:cubicBezTo>
                    <a:pt x="105" y="18"/>
                    <a:pt x="102" y="17"/>
                    <a:pt x="99" y="18"/>
                  </a:cubicBezTo>
                  <a:cubicBezTo>
                    <a:pt x="93" y="18"/>
                    <a:pt x="87" y="22"/>
                    <a:pt x="83" y="27"/>
                  </a:cubicBezTo>
                  <a:cubicBezTo>
                    <a:pt x="83" y="27"/>
                    <a:pt x="82" y="28"/>
                    <a:pt x="82" y="28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79" y="32"/>
                    <a:pt x="78" y="33"/>
                    <a:pt x="78" y="35"/>
                  </a:cubicBezTo>
                  <a:cubicBezTo>
                    <a:pt x="76" y="38"/>
                    <a:pt x="75" y="41"/>
                    <a:pt x="74" y="44"/>
                  </a:cubicBezTo>
                  <a:cubicBezTo>
                    <a:pt x="72" y="51"/>
                    <a:pt x="71" y="58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8" y="67"/>
                    <a:pt x="67" y="68"/>
                    <a:pt x="65" y="67"/>
                  </a:cubicBezTo>
                  <a:cubicBezTo>
                    <a:pt x="64" y="67"/>
                    <a:pt x="64" y="67"/>
                    <a:pt x="63" y="66"/>
                  </a:cubicBezTo>
                  <a:cubicBezTo>
                    <a:pt x="62" y="65"/>
                    <a:pt x="60" y="64"/>
                    <a:pt x="60" y="64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8" y="65"/>
                    <a:pt x="58" y="65"/>
                    <a:pt x="57" y="66"/>
                  </a:cubicBezTo>
                  <a:cubicBezTo>
                    <a:pt x="56" y="67"/>
                    <a:pt x="55" y="69"/>
                    <a:pt x="55" y="71"/>
                  </a:cubicBezTo>
                  <a:cubicBezTo>
                    <a:pt x="54" y="73"/>
                    <a:pt x="53" y="75"/>
                    <a:pt x="53" y="77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2" y="79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7" y="78"/>
                    <a:pt x="45" y="78"/>
                    <a:pt x="43" y="78"/>
                  </a:cubicBezTo>
                  <a:cubicBezTo>
                    <a:pt x="42" y="78"/>
                    <a:pt x="40" y="78"/>
                    <a:pt x="38" y="79"/>
                  </a:cubicBezTo>
                  <a:cubicBezTo>
                    <a:pt x="35" y="81"/>
                    <a:pt x="33" y="84"/>
                    <a:pt x="32" y="88"/>
                  </a:cubicBezTo>
                  <a:cubicBezTo>
                    <a:pt x="28" y="96"/>
                    <a:pt x="27" y="105"/>
                    <a:pt x="27" y="114"/>
                  </a:cubicBezTo>
                  <a:cubicBezTo>
                    <a:pt x="27" y="114"/>
                    <a:pt x="27" y="114"/>
                    <a:pt x="27" y="114"/>
                  </a:cubicBezTo>
                  <a:cubicBezTo>
                    <a:pt x="26" y="115"/>
                    <a:pt x="26" y="116"/>
                    <a:pt x="25" y="115"/>
                  </a:cubicBezTo>
                  <a:cubicBezTo>
                    <a:pt x="24" y="115"/>
                    <a:pt x="24" y="115"/>
                    <a:pt x="24" y="115"/>
                  </a:cubicBezTo>
                  <a:cubicBezTo>
                    <a:pt x="21" y="113"/>
                    <a:pt x="19" y="112"/>
                    <a:pt x="16" y="111"/>
                  </a:cubicBezTo>
                  <a:cubicBezTo>
                    <a:pt x="13" y="110"/>
                    <a:pt x="10" y="111"/>
                    <a:pt x="7" y="112"/>
                  </a:cubicBezTo>
                  <a:cubicBezTo>
                    <a:pt x="4" y="113"/>
                    <a:pt x="2" y="115"/>
                    <a:pt x="2" y="118"/>
                  </a:cubicBezTo>
                  <a:cubicBezTo>
                    <a:pt x="1" y="121"/>
                    <a:pt x="2" y="124"/>
                    <a:pt x="3" y="127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2" y="127"/>
                    <a:pt x="2" y="127"/>
                    <a:pt x="2" y="12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24" name="Freeform 100"/>
            <p:cNvSpPr/>
            <p:nvPr/>
          </p:nvSpPr>
          <p:spPr bwMode="auto">
            <a:xfrm>
              <a:off x="2724150" y="3948114"/>
              <a:ext cx="276225" cy="231775"/>
            </a:xfrm>
            <a:custGeom>
              <a:avLst/>
              <a:gdLst/>
              <a:ahLst/>
              <a:cxnLst>
                <a:cxn ang="0">
                  <a:pos x="1" y="127"/>
                </a:cxn>
                <a:cxn ang="0">
                  <a:pos x="4" y="102"/>
                </a:cxn>
                <a:cxn ang="0">
                  <a:pos x="21" y="97"/>
                </a:cxn>
                <a:cxn ang="0">
                  <a:pos x="22" y="102"/>
                </a:cxn>
                <a:cxn ang="0">
                  <a:pos x="21" y="92"/>
                </a:cxn>
                <a:cxn ang="0">
                  <a:pos x="29" y="82"/>
                </a:cxn>
                <a:cxn ang="0">
                  <a:pos x="40" y="84"/>
                </a:cxn>
                <a:cxn ang="0">
                  <a:pos x="34" y="80"/>
                </a:cxn>
                <a:cxn ang="0">
                  <a:pos x="48" y="47"/>
                </a:cxn>
                <a:cxn ang="0">
                  <a:pos x="66" y="50"/>
                </a:cxn>
                <a:cxn ang="0">
                  <a:pos x="68" y="55"/>
                </a:cxn>
                <a:cxn ang="0">
                  <a:pos x="79" y="40"/>
                </a:cxn>
                <a:cxn ang="0">
                  <a:pos x="89" y="45"/>
                </a:cxn>
                <a:cxn ang="0">
                  <a:pos x="83" y="28"/>
                </a:cxn>
                <a:cxn ang="0">
                  <a:pos x="90" y="11"/>
                </a:cxn>
                <a:cxn ang="0">
                  <a:pos x="95" y="6"/>
                </a:cxn>
                <a:cxn ang="0">
                  <a:pos x="111" y="0"/>
                </a:cxn>
                <a:cxn ang="0">
                  <a:pos x="125" y="17"/>
                </a:cxn>
                <a:cxn ang="0">
                  <a:pos x="126" y="8"/>
                </a:cxn>
                <a:cxn ang="0">
                  <a:pos x="138" y="5"/>
                </a:cxn>
                <a:cxn ang="0">
                  <a:pos x="146" y="14"/>
                </a:cxn>
                <a:cxn ang="0">
                  <a:pos x="145" y="16"/>
                </a:cxn>
                <a:cxn ang="0">
                  <a:pos x="155" y="12"/>
                </a:cxn>
                <a:cxn ang="0">
                  <a:pos x="164" y="19"/>
                </a:cxn>
                <a:cxn ang="0">
                  <a:pos x="166" y="30"/>
                </a:cxn>
                <a:cxn ang="0">
                  <a:pos x="165" y="28"/>
                </a:cxn>
                <a:cxn ang="0">
                  <a:pos x="160" y="19"/>
                </a:cxn>
                <a:cxn ang="0">
                  <a:pos x="152" y="16"/>
                </a:cxn>
                <a:cxn ang="0">
                  <a:pos x="148" y="20"/>
                </a:cxn>
                <a:cxn ang="0">
                  <a:pos x="142" y="22"/>
                </a:cxn>
                <a:cxn ang="0">
                  <a:pos x="138" y="12"/>
                </a:cxn>
                <a:cxn ang="0">
                  <a:pos x="129" y="14"/>
                </a:cxn>
                <a:cxn ang="0">
                  <a:pos x="119" y="19"/>
                </a:cxn>
                <a:cxn ang="0">
                  <a:pos x="116" y="10"/>
                </a:cxn>
                <a:cxn ang="0">
                  <a:pos x="104" y="11"/>
                </a:cxn>
                <a:cxn ang="0">
                  <a:pos x="99" y="14"/>
                </a:cxn>
                <a:cxn ang="0">
                  <a:pos x="93" y="21"/>
                </a:cxn>
                <a:cxn ang="0">
                  <a:pos x="90" y="38"/>
                </a:cxn>
                <a:cxn ang="0">
                  <a:pos x="84" y="49"/>
                </a:cxn>
                <a:cxn ang="0">
                  <a:pos x="80" y="46"/>
                </a:cxn>
                <a:cxn ang="0">
                  <a:pos x="72" y="55"/>
                </a:cxn>
                <a:cxn ang="0">
                  <a:pos x="68" y="59"/>
                </a:cxn>
                <a:cxn ang="0">
                  <a:pos x="57" y="48"/>
                </a:cxn>
                <a:cxn ang="0">
                  <a:pos x="37" y="71"/>
                </a:cxn>
                <a:cxn ang="0">
                  <a:pos x="41" y="90"/>
                </a:cxn>
                <a:cxn ang="0">
                  <a:pos x="35" y="88"/>
                </a:cxn>
                <a:cxn ang="0">
                  <a:pos x="30" y="89"/>
                </a:cxn>
                <a:cxn ang="0">
                  <a:pos x="28" y="95"/>
                </a:cxn>
                <a:cxn ang="0">
                  <a:pos x="29" y="100"/>
                </a:cxn>
                <a:cxn ang="0">
                  <a:pos x="26" y="106"/>
                </a:cxn>
                <a:cxn ang="0">
                  <a:pos x="11" y="104"/>
                </a:cxn>
                <a:cxn ang="0">
                  <a:pos x="5" y="126"/>
                </a:cxn>
                <a:cxn ang="0">
                  <a:pos x="12" y="138"/>
                </a:cxn>
              </a:cxnLst>
              <a:rect l="0" t="0" r="r" b="b"/>
              <a:pathLst>
                <a:path w="166" h="139">
                  <a:moveTo>
                    <a:pt x="12" y="139"/>
                  </a:moveTo>
                  <a:cubicBezTo>
                    <a:pt x="11" y="139"/>
                    <a:pt x="9" y="139"/>
                    <a:pt x="8" y="138"/>
                  </a:cubicBezTo>
                  <a:cubicBezTo>
                    <a:pt x="6" y="137"/>
                    <a:pt x="6" y="136"/>
                    <a:pt x="5" y="135"/>
                  </a:cubicBezTo>
                  <a:cubicBezTo>
                    <a:pt x="3" y="132"/>
                    <a:pt x="2" y="130"/>
                    <a:pt x="1" y="127"/>
                  </a:cubicBezTo>
                  <a:cubicBezTo>
                    <a:pt x="1" y="125"/>
                    <a:pt x="0" y="122"/>
                    <a:pt x="0" y="119"/>
                  </a:cubicBezTo>
                  <a:cubicBezTo>
                    <a:pt x="0" y="116"/>
                    <a:pt x="0" y="113"/>
                    <a:pt x="1" y="111"/>
                  </a:cubicBezTo>
                  <a:cubicBezTo>
                    <a:pt x="1" y="109"/>
                    <a:pt x="1" y="108"/>
                    <a:pt x="2" y="106"/>
                  </a:cubicBezTo>
                  <a:cubicBezTo>
                    <a:pt x="2" y="105"/>
                    <a:pt x="3" y="104"/>
                    <a:pt x="4" y="102"/>
                  </a:cubicBezTo>
                  <a:cubicBezTo>
                    <a:pt x="5" y="101"/>
                    <a:pt x="6" y="100"/>
                    <a:pt x="7" y="99"/>
                  </a:cubicBezTo>
                  <a:cubicBezTo>
                    <a:pt x="9" y="98"/>
                    <a:pt x="10" y="97"/>
                    <a:pt x="12" y="97"/>
                  </a:cubicBezTo>
                  <a:cubicBezTo>
                    <a:pt x="14" y="96"/>
                    <a:pt x="15" y="96"/>
                    <a:pt x="17" y="96"/>
                  </a:cubicBezTo>
                  <a:cubicBezTo>
                    <a:pt x="18" y="96"/>
                    <a:pt x="20" y="96"/>
                    <a:pt x="21" y="97"/>
                  </a:cubicBezTo>
                  <a:cubicBezTo>
                    <a:pt x="24" y="98"/>
                    <a:pt x="27" y="99"/>
                    <a:pt x="29" y="100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103"/>
                    <a:pt x="22" y="103"/>
                    <a:pt x="22" y="102"/>
                  </a:cubicBezTo>
                  <a:cubicBezTo>
                    <a:pt x="22" y="101"/>
                    <a:pt x="21" y="100"/>
                    <a:pt x="21" y="99"/>
                  </a:cubicBezTo>
                  <a:cubicBezTo>
                    <a:pt x="21" y="99"/>
                    <a:pt x="21" y="98"/>
                    <a:pt x="21" y="97"/>
                  </a:cubicBezTo>
                  <a:cubicBezTo>
                    <a:pt x="20" y="96"/>
                    <a:pt x="20" y="95"/>
                    <a:pt x="20" y="94"/>
                  </a:cubicBezTo>
                  <a:cubicBezTo>
                    <a:pt x="20" y="93"/>
                    <a:pt x="21" y="93"/>
                    <a:pt x="21" y="92"/>
                  </a:cubicBezTo>
                  <a:cubicBezTo>
                    <a:pt x="21" y="91"/>
                    <a:pt x="21" y="90"/>
                    <a:pt x="22" y="89"/>
                  </a:cubicBezTo>
                  <a:cubicBezTo>
                    <a:pt x="22" y="88"/>
                    <a:pt x="22" y="88"/>
                    <a:pt x="23" y="87"/>
                  </a:cubicBezTo>
                  <a:cubicBezTo>
                    <a:pt x="24" y="85"/>
                    <a:pt x="25" y="84"/>
                    <a:pt x="27" y="83"/>
                  </a:cubicBezTo>
                  <a:cubicBezTo>
                    <a:pt x="28" y="83"/>
                    <a:pt x="28" y="82"/>
                    <a:pt x="29" y="82"/>
                  </a:cubicBezTo>
                  <a:cubicBezTo>
                    <a:pt x="30" y="82"/>
                    <a:pt x="31" y="81"/>
                    <a:pt x="32" y="81"/>
                  </a:cubicBezTo>
                  <a:cubicBezTo>
                    <a:pt x="33" y="81"/>
                    <a:pt x="34" y="81"/>
                    <a:pt x="35" y="82"/>
                  </a:cubicBezTo>
                  <a:cubicBezTo>
                    <a:pt x="36" y="82"/>
                    <a:pt x="37" y="82"/>
                    <a:pt x="38" y="83"/>
                  </a:cubicBezTo>
                  <a:cubicBezTo>
                    <a:pt x="38" y="83"/>
                    <a:pt x="39" y="84"/>
                    <a:pt x="40" y="84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36" y="88"/>
                    <a:pt x="35" y="87"/>
                    <a:pt x="35" y="85"/>
                  </a:cubicBezTo>
                  <a:cubicBezTo>
                    <a:pt x="34" y="83"/>
                    <a:pt x="34" y="82"/>
                    <a:pt x="34" y="80"/>
                  </a:cubicBezTo>
                  <a:cubicBezTo>
                    <a:pt x="33" y="77"/>
                    <a:pt x="33" y="74"/>
                    <a:pt x="33" y="71"/>
                  </a:cubicBezTo>
                  <a:cubicBezTo>
                    <a:pt x="34" y="64"/>
                    <a:pt x="36" y="58"/>
                    <a:pt x="40" y="53"/>
                  </a:cubicBezTo>
                  <a:cubicBezTo>
                    <a:pt x="41" y="52"/>
                    <a:pt x="43" y="51"/>
                    <a:pt x="44" y="50"/>
                  </a:cubicBezTo>
                  <a:cubicBezTo>
                    <a:pt x="45" y="49"/>
                    <a:pt x="46" y="48"/>
                    <a:pt x="48" y="47"/>
                  </a:cubicBezTo>
                  <a:cubicBezTo>
                    <a:pt x="49" y="46"/>
                    <a:pt x="51" y="46"/>
                    <a:pt x="52" y="45"/>
                  </a:cubicBezTo>
                  <a:cubicBezTo>
                    <a:pt x="54" y="45"/>
                    <a:pt x="56" y="45"/>
                    <a:pt x="57" y="45"/>
                  </a:cubicBezTo>
                  <a:cubicBezTo>
                    <a:pt x="59" y="46"/>
                    <a:pt x="61" y="46"/>
                    <a:pt x="62" y="47"/>
                  </a:cubicBezTo>
                  <a:cubicBezTo>
                    <a:pt x="64" y="48"/>
                    <a:pt x="65" y="49"/>
                    <a:pt x="66" y="50"/>
                  </a:cubicBezTo>
                  <a:cubicBezTo>
                    <a:pt x="67" y="51"/>
                    <a:pt x="69" y="52"/>
                    <a:pt x="69" y="53"/>
                  </a:cubicBezTo>
                  <a:cubicBezTo>
                    <a:pt x="71" y="55"/>
                    <a:pt x="71" y="56"/>
                    <a:pt x="72" y="57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8" y="57"/>
                    <a:pt x="68" y="56"/>
                    <a:pt x="68" y="55"/>
                  </a:cubicBezTo>
                  <a:cubicBezTo>
                    <a:pt x="68" y="53"/>
                    <a:pt x="68" y="52"/>
                    <a:pt x="69" y="51"/>
                  </a:cubicBezTo>
                  <a:cubicBezTo>
                    <a:pt x="69" y="48"/>
                    <a:pt x="71" y="46"/>
                    <a:pt x="73" y="44"/>
                  </a:cubicBezTo>
                  <a:cubicBezTo>
                    <a:pt x="74" y="42"/>
                    <a:pt x="75" y="42"/>
                    <a:pt x="76" y="41"/>
                  </a:cubicBezTo>
                  <a:cubicBezTo>
                    <a:pt x="77" y="41"/>
                    <a:pt x="78" y="40"/>
                    <a:pt x="79" y="40"/>
                  </a:cubicBezTo>
                  <a:cubicBezTo>
                    <a:pt x="80" y="40"/>
                    <a:pt x="81" y="40"/>
                    <a:pt x="81" y="40"/>
                  </a:cubicBezTo>
                  <a:cubicBezTo>
                    <a:pt x="83" y="40"/>
                    <a:pt x="85" y="41"/>
                    <a:pt x="86" y="42"/>
                  </a:cubicBezTo>
                  <a:cubicBezTo>
                    <a:pt x="87" y="42"/>
                    <a:pt x="87" y="43"/>
                    <a:pt x="88" y="43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6"/>
                    <a:pt x="83" y="35"/>
                    <a:pt x="83" y="33"/>
                  </a:cubicBezTo>
                  <a:cubicBezTo>
                    <a:pt x="83" y="31"/>
                    <a:pt x="83" y="30"/>
                    <a:pt x="83" y="28"/>
                  </a:cubicBezTo>
                  <a:cubicBezTo>
                    <a:pt x="83" y="26"/>
                    <a:pt x="83" y="25"/>
                    <a:pt x="84" y="23"/>
                  </a:cubicBezTo>
                  <a:cubicBezTo>
                    <a:pt x="84" y="21"/>
                    <a:pt x="85" y="20"/>
                    <a:pt x="85" y="18"/>
                  </a:cubicBezTo>
                  <a:cubicBezTo>
                    <a:pt x="86" y="16"/>
                    <a:pt x="87" y="15"/>
                    <a:pt x="88" y="13"/>
                  </a:cubicBezTo>
                  <a:cubicBezTo>
                    <a:pt x="89" y="13"/>
                    <a:pt x="89" y="12"/>
                    <a:pt x="90" y="11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7" y="5"/>
                    <a:pt x="99" y="4"/>
                    <a:pt x="100" y="3"/>
                  </a:cubicBezTo>
                  <a:cubicBezTo>
                    <a:pt x="102" y="2"/>
                    <a:pt x="103" y="2"/>
                    <a:pt x="105" y="1"/>
                  </a:cubicBezTo>
                  <a:cubicBezTo>
                    <a:pt x="107" y="1"/>
                    <a:pt x="109" y="0"/>
                    <a:pt x="111" y="0"/>
                  </a:cubicBezTo>
                  <a:cubicBezTo>
                    <a:pt x="113" y="0"/>
                    <a:pt x="115" y="0"/>
                    <a:pt x="117" y="1"/>
                  </a:cubicBezTo>
                  <a:cubicBezTo>
                    <a:pt x="119" y="2"/>
                    <a:pt x="121" y="3"/>
                    <a:pt x="122" y="5"/>
                  </a:cubicBezTo>
                  <a:cubicBezTo>
                    <a:pt x="124" y="7"/>
                    <a:pt x="125" y="9"/>
                    <a:pt x="125" y="11"/>
                  </a:cubicBezTo>
                  <a:cubicBezTo>
                    <a:pt x="126" y="13"/>
                    <a:pt x="125" y="15"/>
                    <a:pt x="125" y="17"/>
                  </a:cubicBezTo>
                  <a:cubicBezTo>
                    <a:pt x="118" y="14"/>
                    <a:pt x="118" y="14"/>
                    <a:pt x="118" y="14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21" y="11"/>
                    <a:pt x="122" y="10"/>
                    <a:pt x="123" y="10"/>
                  </a:cubicBezTo>
                  <a:cubicBezTo>
                    <a:pt x="124" y="9"/>
                    <a:pt x="125" y="8"/>
                    <a:pt x="126" y="8"/>
                  </a:cubicBezTo>
                  <a:cubicBezTo>
                    <a:pt x="127" y="7"/>
                    <a:pt x="128" y="7"/>
                    <a:pt x="129" y="6"/>
                  </a:cubicBezTo>
                  <a:cubicBezTo>
                    <a:pt x="130" y="6"/>
                    <a:pt x="131" y="6"/>
                    <a:pt x="132" y="6"/>
                  </a:cubicBezTo>
                  <a:cubicBezTo>
                    <a:pt x="133" y="6"/>
                    <a:pt x="134" y="5"/>
                    <a:pt x="135" y="5"/>
                  </a:cubicBezTo>
                  <a:cubicBezTo>
                    <a:pt x="136" y="5"/>
                    <a:pt x="137" y="5"/>
                    <a:pt x="138" y="5"/>
                  </a:cubicBezTo>
                  <a:cubicBezTo>
                    <a:pt x="141" y="6"/>
                    <a:pt x="141" y="6"/>
                    <a:pt x="141" y="6"/>
                  </a:cubicBezTo>
                  <a:cubicBezTo>
                    <a:pt x="142" y="6"/>
                    <a:pt x="142" y="6"/>
                    <a:pt x="142" y="6"/>
                  </a:cubicBezTo>
                  <a:cubicBezTo>
                    <a:pt x="143" y="6"/>
                    <a:pt x="144" y="7"/>
                    <a:pt x="144" y="8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7" y="16"/>
                    <a:pt x="147" y="18"/>
                    <a:pt x="148" y="20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4" y="17"/>
                    <a:pt x="144" y="16"/>
                    <a:pt x="145" y="16"/>
                  </a:cubicBezTo>
                  <a:cubicBezTo>
                    <a:pt x="145" y="15"/>
                    <a:pt x="146" y="14"/>
                    <a:pt x="147" y="14"/>
                  </a:cubicBezTo>
                  <a:cubicBezTo>
                    <a:pt x="147" y="13"/>
                    <a:pt x="148" y="13"/>
                    <a:pt x="149" y="12"/>
                  </a:cubicBezTo>
                  <a:cubicBezTo>
                    <a:pt x="150" y="12"/>
                    <a:pt x="151" y="12"/>
                    <a:pt x="152" y="11"/>
                  </a:cubicBezTo>
                  <a:cubicBezTo>
                    <a:pt x="153" y="11"/>
                    <a:pt x="154" y="11"/>
                    <a:pt x="155" y="12"/>
                  </a:cubicBezTo>
                  <a:cubicBezTo>
                    <a:pt x="155" y="12"/>
                    <a:pt x="156" y="12"/>
                    <a:pt x="157" y="13"/>
                  </a:cubicBezTo>
                  <a:cubicBezTo>
                    <a:pt x="158" y="13"/>
                    <a:pt x="159" y="13"/>
                    <a:pt x="159" y="14"/>
                  </a:cubicBezTo>
                  <a:cubicBezTo>
                    <a:pt x="160" y="15"/>
                    <a:pt x="162" y="16"/>
                    <a:pt x="163" y="17"/>
                  </a:cubicBezTo>
                  <a:cubicBezTo>
                    <a:pt x="163" y="18"/>
                    <a:pt x="163" y="18"/>
                    <a:pt x="164" y="19"/>
                  </a:cubicBezTo>
                  <a:cubicBezTo>
                    <a:pt x="164" y="20"/>
                    <a:pt x="165" y="20"/>
                    <a:pt x="165" y="21"/>
                  </a:cubicBezTo>
                  <a:cubicBezTo>
                    <a:pt x="166" y="23"/>
                    <a:pt x="166" y="24"/>
                    <a:pt x="166" y="26"/>
                  </a:cubicBezTo>
                  <a:cubicBezTo>
                    <a:pt x="166" y="26"/>
                    <a:pt x="166" y="27"/>
                    <a:pt x="166" y="28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1"/>
                    <a:pt x="166" y="31"/>
                    <a:pt x="166" y="31"/>
                  </a:cubicBezTo>
                  <a:cubicBezTo>
                    <a:pt x="165" y="30"/>
                    <a:pt x="165" y="30"/>
                    <a:pt x="165" y="30"/>
                  </a:cubicBezTo>
                  <a:cubicBezTo>
                    <a:pt x="165" y="30"/>
                    <a:pt x="165" y="30"/>
                    <a:pt x="165" y="30"/>
                  </a:cubicBezTo>
                  <a:cubicBezTo>
                    <a:pt x="165" y="28"/>
                    <a:pt x="165" y="28"/>
                    <a:pt x="165" y="28"/>
                  </a:cubicBezTo>
                  <a:cubicBezTo>
                    <a:pt x="165" y="27"/>
                    <a:pt x="165" y="27"/>
                    <a:pt x="165" y="26"/>
                  </a:cubicBezTo>
                  <a:cubicBezTo>
                    <a:pt x="164" y="25"/>
                    <a:pt x="164" y="23"/>
                    <a:pt x="163" y="22"/>
                  </a:cubicBezTo>
                  <a:cubicBezTo>
                    <a:pt x="163" y="22"/>
                    <a:pt x="162" y="21"/>
                    <a:pt x="162" y="21"/>
                  </a:cubicBezTo>
                  <a:cubicBezTo>
                    <a:pt x="161" y="20"/>
                    <a:pt x="161" y="20"/>
                    <a:pt x="160" y="19"/>
                  </a:cubicBezTo>
                  <a:cubicBezTo>
                    <a:pt x="159" y="18"/>
                    <a:pt x="158" y="17"/>
                    <a:pt x="157" y="17"/>
                  </a:cubicBezTo>
                  <a:cubicBezTo>
                    <a:pt x="157" y="16"/>
                    <a:pt x="156" y="16"/>
                    <a:pt x="155" y="16"/>
                  </a:cubicBezTo>
                  <a:cubicBezTo>
                    <a:pt x="155" y="16"/>
                    <a:pt x="154" y="16"/>
                    <a:pt x="154" y="16"/>
                  </a:cubicBezTo>
                  <a:cubicBezTo>
                    <a:pt x="153" y="16"/>
                    <a:pt x="153" y="16"/>
                    <a:pt x="152" y="16"/>
                  </a:cubicBezTo>
                  <a:cubicBezTo>
                    <a:pt x="152" y="16"/>
                    <a:pt x="151" y="16"/>
                    <a:pt x="151" y="16"/>
                  </a:cubicBezTo>
                  <a:cubicBezTo>
                    <a:pt x="151" y="17"/>
                    <a:pt x="150" y="17"/>
                    <a:pt x="150" y="17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9"/>
                    <a:pt x="148" y="19"/>
                    <a:pt x="148" y="20"/>
                  </a:cubicBezTo>
                  <a:cubicBezTo>
                    <a:pt x="148" y="22"/>
                    <a:pt x="148" y="22"/>
                    <a:pt x="148" y="22"/>
                  </a:cubicBezTo>
                  <a:cubicBezTo>
                    <a:pt x="147" y="23"/>
                    <a:pt x="146" y="24"/>
                    <a:pt x="144" y="24"/>
                  </a:cubicBezTo>
                  <a:cubicBezTo>
                    <a:pt x="143" y="23"/>
                    <a:pt x="143" y="23"/>
                    <a:pt x="142" y="22"/>
                  </a:cubicBezTo>
                  <a:cubicBezTo>
                    <a:pt x="142" y="22"/>
                    <a:pt x="142" y="22"/>
                    <a:pt x="142" y="22"/>
                  </a:cubicBezTo>
                  <a:cubicBezTo>
                    <a:pt x="140" y="16"/>
                    <a:pt x="140" y="16"/>
                    <a:pt x="140" y="16"/>
                  </a:cubicBezTo>
                  <a:cubicBezTo>
                    <a:pt x="138" y="11"/>
                    <a:pt x="138" y="11"/>
                    <a:pt x="138" y="11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38" y="12"/>
                    <a:pt x="138" y="12"/>
                    <a:pt x="138" y="12"/>
                  </a:cubicBezTo>
                  <a:cubicBezTo>
                    <a:pt x="137" y="12"/>
                    <a:pt x="136" y="12"/>
                    <a:pt x="136" y="12"/>
                  </a:cubicBezTo>
                  <a:cubicBezTo>
                    <a:pt x="135" y="12"/>
                    <a:pt x="134" y="13"/>
                    <a:pt x="133" y="13"/>
                  </a:cubicBezTo>
                  <a:cubicBezTo>
                    <a:pt x="133" y="13"/>
                    <a:pt x="132" y="13"/>
                    <a:pt x="131" y="13"/>
                  </a:cubicBezTo>
                  <a:cubicBezTo>
                    <a:pt x="131" y="14"/>
                    <a:pt x="130" y="14"/>
                    <a:pt x="129" y="14"/>
                  </a:cubicBezTo>
                  <a:cubicBezTo>
                    <a:pt x="128" y="16"/>
                    <a:pt x="128" y="16"/>
                    <a:pt x="128" y="16"/>
                  </a:cubicBezTo>
                  <a:cubicBezTo>
                    <a:pt x="126" y="17"/>
                    <a:pt x="126" y="17"/>
                    <a:pt x="126" y="17"/>
                  </a:cubicBezTo>
                  <a:cubicBezTo>
                    <a:pt x="124" y="19"/>
                    <a:pt x="124" y="19"/>
                    <a:pt x="124" y="19"/>
                  </a:cubicBezTo>
                  <a:cubicBezTo>
                    <a:pt x="123" y="21"/>
                    <a:pt x="120" y="21"/>
                    <a:pt x="119" y="19"/>
                  </a:cubicBezTo>
                  <a:cubicBezTo>
                    <a:pt x="118" y="19"/>
                    <a:pt x="117" y="17"/>
                    <a:pt x="117" y="16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7" y="15"/>
                    <a:pt x="117" y="14"/>
                    <a:pt x="117" y="13"/>
                  </a:cubicBezTo>
                  <a:cubicBezTo>
                    <a:pt x="117" y="12"/>
                    <a:pt x="117" y="11"/>
                    <a:pt x="116" y="10"/>
                  </a:cubicBezTo>
                  <a:cubicBezTo>
                    <a:pt x="116" y="10"/>
                    <a:pt x="115" y="9"/>
                    <a:pt x="114" y="9"/>
                  </a:cubicBezTo>
                  <a:cubicBezTo>
                    <a:pt x="113" y="9"/>
                    <a:pt x="112" y="9"/>
                    <a:pt x="111" y="9"/>
                  </a:cubicBezTo>
                  <a:cubicBezTo>
                    <a:pt x="110" y="9"/>
                    <a:pt x="109" y="9"/>
                    <a:pt x="107" y="10"/>
                  </a:cubicBezTo>
                  <a:cubicBezTo>
                    <a:pt x="106" y="10"/>
                    <a:pt x="105" y="10"/>
                    <a:pt x="104" y="11"/>
                  </a:cubicBezTo>
                  <a:cubicBezTo>
                    <a:pt x="102" y="11"/>
                    <a:pt x="102" y="12"/>
                    <a:pt x="100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7" y="15"/>
                    <a:pt x="97" y="15"/>
                    <a:pt x="97" y="15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4" y="19"/>
                    <a:pt x="93" y="20"/>
                    <a:pt x="93" y="21"/>
                  </a:cubicBezTo>
                  <a:cubicBezTo>
                    <a:pt x="92" y="23"/>
                    <a:pt x="92" y="24"/>
                    <a:pt x="91" y="25"/>
                  </a:cubicBezTo>
                  <a:cubicBezTo>
                    <a:pt x="91" y="26"/>
                    <a:pt x="91" y="28"/>
                    <a:pt x="90" y="29"/>
                  </a:cubicBezTo>
                  <a:cubicBezTo>
                    <a:pt x="90" y="31"/>
                    <a:pt x="90" y="32"/>
                    <a:pt x="90" y="33"/>
                  </a:cubicBezTo>
                  <a:cubicBezTo>
                    <a:pt x="90" y="35"/>
                    <a:pt x="90" y="36"/>
                    <a:pt x="90" y="38"/>
                  </a:cubicBezTo>
                  <a:cubicBezTo>
                    <a:pt x="90" y="47"/>
                    <a:pt x="90" y="47"/>
                    <a:pt x="90" y="47"/>
                  </a:cubicBezTo>
                  <a:cubicBezTo>
                    <a:pt x="90" y="49"/>
                    <a:pt x="88" y="50"/>
                    <a:pt x="86" y="50"/>
                  </a:cubicBezTo>
                  <a:cubicBezTo>
                    <a:pt x="85" y="50"/>
                    <a:pt x="84" y="50"/>
                    <a:pt x="84" y="49"/>
                  </a:cubicBezTo>
                  <a:cubicBezTo>
                    <a:pt x="84" y="49"/>
                    <a:pt x="84" y="49"/>
                    <a:pt x="84" y="49"/>
                  </a:cubicBezTo>
                  <a:cubicBezTo>
                    <a:pt x="83" y="48"/>
                    <a:pt x="83" y="48"/>
                    <a:pt x="83" y="48"/>
                  </a:cubicBezTo>
                  <a:cubicBezTo>
                    <a:pt x="83" y="48"/>
                    <a:pt x="82" y="48"/>
                    <a:pt x="82" y="47"/>
                  </a:cubicBezTo>
                  <a:cubicBezTo>
                    <a:pt x="82" y="47"/>
                    <a:pt x="81" y="47"/>
                    <a:pt x="80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78" y="47"/>
                    <a:pt x="77" y="47"/>
                    <a:pt x="76" y="48"/>
                  </a:cubicBezTo>
                  <a:cubicBezTo>
                    <a:pt x="75" y="49"/>
                    <a:pt x="74" y="50"/>
                    <a:pt x="73" y="52"/>
                  </a:cubicBezTo>
                  <a:cubicBezTo>
                    <a:pt x="73" y="53"/>
                    <a:pt x="73" y="54"/>
                    <a:pt x="72" y="55"/>
                  </a:cubicBezTo>
                  <a:cubicBezTo>
                    <a:pt x="72" y="56"/>
                    <a:pt x="72" y="57"/>
                    <a:pt x="72" y="58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73" y="59"/>
                    <a:pt x="72" y="60"/>
                    <a:pt x="71" y="60"/>
                  </a:cubicBezTo>
                  <a:cubicBezTo>
                    <a:pt x="70" y="60"/>
                    <a:pt x="69" y="60"/>
                    <a:pt x="68" y="59"/>
                  </a:cubicBezTo>
                  <a:cubicBezTo>
                    <a:pt x="68" y="58"/>
                    <a:pt x="67" y="57"/>
                    <a:pt x="66" y="56"/>
                  </a:cubicBezTo>
                  <a:cubicBezTo>
                    <a:pt x="66" y="54"/>
                    <a:pt x="65" y="53"/>
                    <a:pt x="64" y="52"/>
                  </a:cubicBezTo>
                  <a:cubicBezTo>
                    <a:pt x="63" y="51"/>
                    <a:pt x="62" y="50"/>
                    <a:pt x="61" y="50"/>
                  </a:cubicBezTo>
                  <a:cubicBezTo>
                    <a:pt x="59" y="49"/>
                    <a:pt x="58" y="48"/>
                    <a:pt x="57" y="48"/>
                  </a:cubicBezTo>
                  <a:cubicBezTo>
                    <a:pt x="54" y="48"/>
                    <a:pt x="51" y="48"/>
                    <a:pt x="49" y="49"/>
                  </a:cubicBezTo>
                  <a:cubicBezTo>
                    <a:pt x="48" y="50"/>
                    <a:pt x="46" y="51"/>
                    <a:pt x="45" y="52"/>
                  </a:cubicBezTo>
                  <a:cubicBezTo>
                    <a:pt x="44" y="53"/>
                    <a:pt x="43" y="54"/>
                    <a:pt x="42" y="55"/>
                  </a:cubicBezTo>
                  <a:cubicBezTo>
                    <a:pt x="39" y="59"/>
                    <a:pt x="37" y="65"/>
                    <a:pt x="37" y="71"/>
                  </a:cubicBezTo>
                  <a:cubicBezTo>
                    <a:pt x="37" y="74"/>
                    <a:pt x="37" y="76"/>
                    <a:pt x="38" y="79"/>
                  </a:cubicBezTo>
                  <a:cubicBezTo>
                    <a:pt x="39" y="80"/>
                    <a:pt x="39" y="82"/>
                    <a:pt x="40" y="83"/>
                  </a:cubicBezTo>
                  <a:cubicBezTo>
                    <a:pt x="40" y="84"/>
                    <a:pt x="41" y="85"/>
                    <a:pt x="42" y="87"/>
                  </a:cubicBezTo>
                  <a:cubicBezTo>
                    <a:pt x="43" y="88"/>
                    <a:pt x="42" y="90"/>
                    <a:pt x="41" y="90"/>
                  </a:cubicBezTo>
                  <a:cubicBezTo>
                    <a:pt x="40" y="91"/>
                    <a:pt x="39" y="91"/>
                    <a:pt x="38" y="90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5" y="89"/>
                    <a:pt x="35" y="88"/>
                  </a:cubicBezTo>
                  <a:cubicBezTo>
                    <a:pt x="34" y="88"/>
                    <a:pt x="34" y="88"/>
                    <a:pt x="34" y="88"/>
                  </a:cubicBezTo>
                  <a:cubicBezTo>
                    <a:pt x="33" y="88"/>
                    <a:pt x="33" y="88"/>
                    <a:pt x="32" y="88"/>
                  </a:cubicBezTo>
                  <a:cubicBezTo>
                    <a:pt x="32" y="88"/>
                    <a:pt x="32" y="88"/>
                    <a:pt x="31" y="88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0" y="89"/>
                    <a:pt x="29" y="90"/>
                    <a:pt x="29" y="91"/>
                  </a:cubicBezTo>
                  <a:cubicBezTo>
                    <a:pt x="29" y="91"/>
                    <a:pt x="28" y="91"/>
                    <a:pt x="28" y="92"/>
                  </a:cubicBezTo>
                  <a:cubicBezTo>
                    <a:pt x="28" y="92"/>
                    <a:pt x="28" y="93"/>
                    <a:pt x="28" y="93"/>
                  </a:cubicBezTo>
                  <a:cubicBezTo>
                    <a:pt x="28" y="94"/>
                    <a:pt x="28" y="94"/>
                    <a:pt x="28" y="95"/>
                  </a:cubicBezTo>
                  <a:cubicBezTo>
                    <a:pt x="28" y="95"/>
                    <a:pt x="27" y="96"/>
                    <a:pt x="28" y="96"/>
                  </a:cubicBezTo>
                  <a:cubicBezTo>
                    <a:pt x="28" y="96"/>
                    <a:pt x="28" y="97"/>
                    <a:pt x="28" y="97"/>
                  </a:cubicBezTo>
                  <a:cubicBezTo>
                    <a:pt x="28" y="98"/>
                    <a:pt x="28" y="98"/>
                    <a:pt x="28" y="99"/>
                  </a:cubicBezTo>
                  <a:cubicBezTo>
                    <a:pt x="29" y="99"/>
                    <a:pt x="29" y="99"/>
                    <a:pt x="29" y="100"/>
                  </a:cubicBezTo>
                  <a:cubicBezTo>
                    <a:pt x="29" y="100"/>
                    <a:pt x="30" y="100"/>
                    <a:pt x="30" y="101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2" y="103"/>
                    <a:pt x="31" y="105"/>
                    <a:pt x="30" y="106"/>
                  </a:cubicBezTo>
                  <a:cubicBezTo>
                    <a:pt x="29" y="107"/>
                    <a:pt x="27" y="107"/>
                    <a:pt x="26" y="106"/>
                  </a:cubicBezTo>
                  <a:cubicBezTo>
                    <a:pt x="24" y="105"/>
                    <a:pt x="22" y="104"/>
                    <a:pt x="20" y="103"/>
                  </a:cubicBezTo>
                  <a:cubicBezTo>
                    <a:pt x="18" y="103"/>
                    <a:pt x="17" y="103"/>
                    <a:pt x="16" y="103"/>
                  </a:cubicBezTo>
                  <a:cubicBezTo>
                    <a:pt x="15" y="103"/>
                    <a:pt x="14" y="103"/>
                    <a:pt x="14" y="103"/>
                  </a:cubicBezTo>
                  <a:cubicBezTo>
                    <a:pt x="13" y="103"/>
                    <a:pt x="12" y="103"/>
                    <a:pt x="11" y="104"/>
                  </a:cubicBezTo>
                  <a:cubicBezTo>
                    <a:pt x="10" y="104"/>
                    <a:pt x="10" y="105"/>
                    <a:pt x="9" y="106"/>
                  </a:cubicBezTo>
                  <a:cubicBezTo>
                    <a:pt x="8" y="107"/>
                    <a:pt x="8" y="108"/>
                    <a:pt x="7" y="109"/>
                  </a:cubicBezTo>
                  <a:cubicBezTo>
                    <a:pt x="7" y="110"/>
                    <a:pt x="6" y="111"/>
                    <a:pt x="6" y="112"/>
                  </a:cubicBezTo>
                  <a:cubicBezTo>
                    <a:pt x="5" y="116"/>
                    <a:pt x="4" y="122"/>
                    <a:pt x="5" y="126"/>
                  </a:cubicBezTo>
                  <a:cubicBezTo>
                    <a:pt x="5" y="129"/>
                    <a:pt x="6" y="131"/>
                    <a:pt x="7" y="134"/>
                  </a:cubicBezTo>
                  <a:cubicBezTo>
                    <a:pt x="7" y="135"/>
                    <a:pt x="8" y="136"/>
                    <a:pt x="9" y="137"/>
                  </a:cubicBezTo>
                  <a:cubicBezTo>
                    <a:pt x="10" y="137"/>
                    <a:pt x="10" y="138"/>
                    <a:pt x="12" y="138"/>
                  </a:cubicBezTo>
                  <a:cubicBezTo>
                    <a:pt x="12" y="138"/>
                    <a:pt x="12" y="138"/>
                    <a:pt x="12" y="138"/>
                  </a:cubicBezTo>
                  <a:cubicBezTo>
                    <a:pt x="12" y="138"/>
                    <a:pt x="12" y="138"/>
                    <a:pt x="12" y="138"/>
                  </a:cubicBezTo>
                  <a:lnTo>
                    <a:pt x="12" y="13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31" name="Group 71"/>
          <p:cNvGrpSpPr/>
          <p:nvPr/>
        </p:nvGrpSpPr>
        <p:grpSpPr>
          <a:xfrm>
            <a:off x="6736211" y="2111693"/>
            <a:ext cx="746284" cy="745331"/>
            <a:chOff x="4338638" y="4006851"/>
            <a:chExt cx="758825" cy="666750"/>
          </a:xfrm>
          <a:solidFill>
            <a:schemeClr val="bg1"/>
          </a:solidFill>
        </p:grpSpPr>
        <p:sp>
          <p:nvSpPr>
            <p:cNvPr id="1048925" name="Rectangle 114"/>
            <p:cNvSpPr>
              <a:spLocks noChangeArrowheads="1"/>
            </p:cNvSpPr>
            <p:nvPr/>
          </p:nvSpPr>
          <p:spPr bwMode="auto">
            <a:xfrm>
              <a:off x="4338638" y="4638676"/>
              <a:ext cx="665163" cy="3492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26" name="Freeform 115"/>
            <p:cNvSpPr/>
            <p:nvPr/>
          </p:nvSpPr>
          <p:spPr bwMode="auto">
            <a:xfrm>
              <a:off x="4376738" y="4275139"/>
              <a:ext cx="327025" cy="377825"/>
            </a:xfrm>
            <a:custGeom>
              <a:avLst/>
              <a:gdLst/>
              <a:ahLst/>
              <a:cxnLst>
                <a:cxn ang="0">
                  <a:pos x="0" y="227"/>
                </a:cxn>
                <a:cxn ang="0">
                  <a:pos x="35" y="0"/>
                </a:cxn>
                <a:cxn ang="0">
                  <a:pos x="156" y="0"/>
                </a:cxn>
                <a:cxn ang="0">
                  <a:pos x="197" y="226"/>
                </a:cxn>
                <a:cxn ang="0">
                  <a:pos x="0" y="226"/>
                </a:cxn>
              </a:cxnLst>
              <a:rect l="0" t="0" r="r" b="b"/>
              <a:pathLst>
                <a:path w="197" h="227">
                  <a:moveTo>
                    <a:pt x="0" y="227"/>
                  </a:moveTo>
                  <a:cubicBezTo>
                    <a:pt x="0" y="227"/>
                    <a:pt x="87" y="121"/>
                    <a:pt x="35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11" y="150"/>
                    <a:pt x="197" y="226"/>
                  </a:cubicBezTo>
                  <a:cubicBezTo>
                    <a:pt x="0" y="226"/>
                    <a:pt x="0" y="226"/>
                    <a:pt x="0" y="22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27" name="Freeform 116"/>
            <p:cNvSpPr/>
            <p:nvPr/>
          </p:nvSpPr>
          <p:spPr bwMode="auto">
            <a:xfrm>
              <a:off x="4665663" y="4273551"/>
              <a:ext cx="300038" cy="374650"/>
            </a:xfrm>
            <a:custGeom>
              <a:avLst/>
              <a:gdLst/>
              <a:ahLst/>
              <a:cxnLst>
                <a:cxn ang="0">
                  <a:pos x="180" y="225"/>
                </a:cxn>
                <a:cxn ang="0">
                  <a:pos x="139" y="0"/>
                </a:cxn>
                <a:cxn ang="0">
                  <a:pos x="18" y="0"/>
                </a:cxn>
                <a:cxn ang="0">
                  <a:pos x="0" y="178"/>
                </a:cxn>
                <a:cxn ang="0">
                  <a:pos x="26" y="225"/>
                </a:cxn>
                <a:cxn ang="0">
                  <a:pos x="180" y="225"/>
                </a:cxn>
              </a:cxnLst>
              <a:rect l="0" t="0" r="r" b="b"/>
              <a:pathLst>
                <a:path w="180" h="225">
                  <a:moveTo>
                    <a:pt x="180" y="225"/>
                  </a:moveTo>
                  <a:cubicBezTo>
                    <a:pt x="100" y="153"/>
                    <a:pt x="139" y="0"/>
                    <a:pt x="13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35" y="64"/>
                    <a:pt x="38" y="140"/>
                    <a:pt x="0" y="178"/>
                  </a:cubicBezTo>
                  <a:cubicBezTo>
                    <a:pt x="8" y="189"/>
                    <a:pt x="23" y="194"/>
                    <a:pt x="26" y="225"/>
                  </a:cubicBezTo>
                  <a:lnTo>
                    <a:pt x="180" y="2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28" name="Freeform 117"/>
            <p:cNvSpPr/>
            <p:nvPr/>
          </p:nvSpPr>
          <p:spPr bwMode="auto">
            <a:xfrm>
              <a:off x="4659313" y="4068764"/>
              <a:ext cx="438150" cy="201613"/>
            </a:xfrm>
            <a:custGeom>
              <a:avLst/>
              <a:gdLst/>
              <a:ahLst/>
              <a:cxnLst>
                <a:cxn ang="0">
                  <a:pos x="1" y="98"/>
                </a:cxn>
                <a:cxn ang="0">
                  <a:pos x="5" y="79"/>
                </a:cxn>
                <a:cxn ang="0">
                  <a:pos x="32" y="79"/>
                </a:cxn>
                <a:cxn ang="0">
                  <a:pos x="47" y="59"/>
                </a:cxn>
                <a:cxn ang="0">
                  <a:pos x="50" y="37"/>
                </a:cxn>
                <a:cxn ang="0">
                  <a:pos x="56" y="29"/>
                </a:cxn>
                <a:cxn ang="0">
                  <a:pos x="77" y="24"/>
                </a:cxn>
                <a:cxn ang="0">
                  <a:pos x="90" y="23"/>
                </a:cxn>
                <a:cxn ang="0">
                  <a:pos x="99" y="18"/>
                </a:cxn>
                <a:cxn ang="0">
                  <a:pos x="114" y="13"/>
                </a:cxn>
                <a:cxn ang="0">
                  <a:pos x="139" y="0"/>
                </a:cxn>
                <a:cxn ang="0">
                  <a:pos x="154" y="14"/>
                </a:cxn>
                <a:cxn ang="0">
                  <a:pos x="173" y="6"/>
                </a:cxn>
                <a:cxn ang="0">
                  <a:pos x="189" y="19"/>
                </a:cxn>
                <a:cxn ang="0">
                  <a:pos x="207" y="19"/>
                </a:cxn>
                <a:cxn ang="0">
                  <a:pos x="222" y="37"/>
                </a:cxn>
                <a:cxn ang="0">
                  <a:pos x="240" y="39"/>
                </a:cxn>
                <a:cxn ang="0">
                  <a:pos x="248" y="42"/>
                </a:cxn>
                <a:cxn ang="0">
                  <a:pos x="261" y="60"/>
                </a:cxn>
                <a:cxn ang="0">
                  <a:pos x="263" y="73"/>
                </a:cxn>
                <a:cxn ang="0">
                  <a:pos x="255" y="89"/>
                </a:cxn>
                <a:cxn ang="0">
                  <a:pos x="243" y="96"/>
                </a:cxn>
                <a:cxn ang="0">
                  <a:pos x="220" y="92"/>
                </a:cxn>
                <a:cxn ang="0">
                  <a:pos x="219" y="109"/>
                </a:cxn>
                <a:cxn ang="0">
                  <a:pos x="213" y="113"/>
                </a:cxn>
                <a:cxn ang="0">
                  <a:pos x="197" y="107"/>
                </a:cxn>
                <a:cxn ang="0">
                  <a:pos x="181" y="120"/>
                </a:cxn>
                <a:cxn ang="0">
                  <a:pos x="157" y="108"/>
                </a:cxn>
                <a:cxn ang="0">
                  <a:pos x="178" y="117"/>
                </a:cxn>
                <a:cxn ang="0">
                  <a:pos x="192" y="109"/>
                </a:cxn>
                <a:cxn ang="0">
                  <a:pos x="207" y="108"/>
                </a:cxn>
                <a:cxn ang="0">
                  <a:pos x="211" y="107"/>
                </a:cxn>
                <a:cxn ang="0">
                  <a:pos x="216" y="101"/>
                </a:cxn>
                <a:cxn ang="0">
                  <a:pos x="223" y="85"/>
                </a:cxn>
                <a:cxn ang="0">
                  <a:pos x="241" y="88"/>
                </a:cxn>
                <a:cxn ang="0">
                  <a:pos x="245" y="87"/>
                </a:cxn>
                <a:cxn ang="0">
                  <a:pos x="255" y="74"/>
                </a:cxn>
                <a:cxn ang="0">
                  <a:pos x="255" y="72"/>
                </a:cxn>
                <a:cxn ang="0">
                  <a:pos x="248" y="52"/>
                </a:cxn>
                <a:cxn ang="0">
                  <a:pos x="244" y="49"/>
                </a:cxn>
                <a:cxn ang="0">
                  <a:pos x="226" y="47"/>
                </a:cxn>
                <a:cxn ang="0">
                  <a:pos x="214" y="33"/>
                </a:cxn>
                <a:cxn ang="0">
                  <a:pos x="198" y="25"/>
                </a:cxn>
                <a:cxn ang="0">
                  <a:pos x="184" y="20"/>
                </a:cxn>
                <a:cxn ang="0">
                  <a:pos x="172" y="11"/>
                </a:cxn>
                <a:cxn ang="0">
                  <a:pos x="156" y="16"/>
                </a:cxn>
                <a:cxn ang="0">
                  <a:pos x="146" y="4"/>
                </a:cxn>
                <a:cxn ang="0">
                  <a:pos x="121" y="9"/>
                </a:cxn>
                <a:cxn ang="0">
                  <a:pos x="108" y="25"/>
                </a:cxn>
                <a:cxn ang="0">
                  <a:pos x="96" y="23"/>
                </a:cxn>
                <a:cxn ang="0">
                  <a:pos x="90" y="33"/>
                </a:cxn>
                <a:cxn ang="0">
                  <a:pos x="69" y="30"/>
                </a:cxn>
                <a:cxn ang="0">
                  <a:pos x="54" y="47"/>
                </a:cxn>
                <a:cxn ang="0">
                  <a:pos x="46" y="66"/>
                </a:cxn>
                <a:cxn ang="0">
                  <a:pos x="38" y="72"/>
                </a:cxn>
                <a:cxn ang="0">
                  <a:pos x="12" y="79"/>
                </a:cxn>
                <a:cxn ang="0">
                  <a:pos x="3" y="98"/>
                </a:cxn>
                <a:cxn ang="0">
                  <a:pos x="10" y="110"/>
                </a:cxn>
              </a:cxnLst>
              <a:rect l="0" t="0" r="r" b="b"/>
              <a:pathLst>
                <a:path w="263" h="121">
                  <a:moveTo>
                    <a:pt x="10" y="111"/>
                  </a:moveTo>
                  <a:cubicBezTo>
                    <a:pt x="9" y="111"/>
                    <a:pt x="8" y="111"/>
                    <a:pt x="8" y="111"/>
                  </a:cubicBezTo>
                  <a:cubicBezTo>
                    <a:pt x="7" y="110"/>
                    <a:pt x="6" y="110"/>
                    <a:pt x="6" y="110"/>
                  </a:cubicBezTo>
                  <a:cubicBezTo>
                    <a:pt x="5" y="109"/>
                    <a:pt x="4" y="109"/>
                    <a:pt x="4" y="108"/>
                  </a:cubicBezTo>
                  <a:cubicBezTo>
                    <a:pt x="3" y="107"/>
                    <a:pt x="3" y="107"/>
                    <a:pt x="3" y="106"/>
                  </a:cubicBezTo>
                  <a:cubicBezTo>
                    <a:pt x="2" y="105"/>
                    <a:pt x="2" y="103"/>
                    <a:pt x="1" y="102"/>
                  </a:cubicBezTo>
                  <a:cubicBezTo>
                    <a:pt x="1" y="101"/>
                    <a:pt x="1" y="99"/>
                    <a:pt x="1" y="98"/>
                  </a:cubicBezTo>
                  <a:cubicBezTo>
                    <a:pt x="0" y="95"/>
                    <a:pt x="0" y="92"/>
                    <a:pt x="1" y="89"/>
                  </a:cubicBezTo>
                  <a:cubicBezTo>
                    <a:pt x="1" y="88"/>
                    <a:pt x="1" y="87"/>
                    <a:pt x="2" y="85"/>
                  </a:cubicBezTo>
                  <a:cubicBezTo>
                    <a:pt x="2" y="84"/>
                    <a:pt x="2" y="84"/>
                    <a:pt x="2" y="83"/>
                  </a:cubicBezTo>
                  <a:cubicBezTo>
                    <a:pt x="3" y="82"/>
                    <a:pt x="3" y="82"/>
                    <a:pt x="3" y="82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0"/>
                    <a:pt x="4" y="80"/>
                    <a:pt x="5" y="79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2" y="74"/>
                    <a:pt x="13" y="73"/>
                    <a:pt x="15" y="73"/>
                  </a:cubicBezTo>
                  <a:cubicBezTo>
                    <a:pt x="16" y="73"/>
                    <a:pt x="18" y="72"/>
                    <a:pt x="19" y="72"/>
                  </a:cubicBezTo>
                  <a:cubicBezTo>
                    <a:pt x="25" y="72"/>
                    <a:pt x="31" y="74"/>
                    <a:pt x="36" y="76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2" y="77"/>
                    <a:pt x="31" y="74"/>
                    <a:pt x="32" y="71"/>
                  </a:cubicBezTo>
                  <a:cubicBezTo>
                    <a:pt x="32" y="69"/>
                    <a:pt x="32" y="66"/>
                    <a:pt x="34" y="63"/>
                  </a:cubicBezTo>
                  <a:cubicBezTo>
                    <a:pt x="35" y="63"/>
                    <a:pt x="35" y="62"/>
                    <a:pt x="36" y="61"/>
                  </a:cubicBezTo>
                  <a:cubicBezTo>
                    <a:pt x="37" y="61"/>
                    <a:pt x="37" y="60"/>
                    <a:pt x="38" y="60"/>
                  </a:cubicBezTo>
                  <a:cubicBezTo>
                    <a:pt x="40" y="59"/>
                    <a:pt x="41" y="59"/>
                    <a:pt x="43" y="59"/>
                  </a:cubicBezTo>
                  <a:cubicBezTo>
                    <a:pt x="43" y="59"/>
                    <a:pt x="44" y="59"/>
                    <a:pt x="45" y="59"/>
                  </a:cubicBezTo>
                  <a:cubicBezTo>
                    <a:pt x="46" y="59"/>
                    <a:pt x="46" y="59"/>
                    <a:pt x="47" y="59"/>
                  </a:cubicBezTo>
                  <a:cubicBezTo>
                    <a:pt x="48" y="59"/>
                    <a:pt x="50" y="59"/>
                    <a:pt x="51" y="60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46" y="60"/>
                    <a:pt x="46" y="58"/>
                    <a:pt x="46" y="55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8"/>
                    <a:pt x="47" y="46"/>
                  </a:cubicBezTo>
                  <a:cubicBezTo>
                    <a:pt x="47" y="45"/>
                    <a:pt x="48" y="43"/>
                    <a:pt x="48" y="42"/>
                  </a:cubicBezTo>
                  <a:cubicBezTo>
                    <a:pt x="48" y="40"/>
                    <a:pt x="49" y="39"/>
                    <a:pt x="50" y="37"/>
                  </a:cubicBezTo>
                  <a:cubicBezTo>
                    <a:pt x="50" y="36"/>
                    <a:pt x="51" y="35"/>
                    <a:pt x="52" y="33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60" y="26"/>
                    <a:pt x="62" y="26"/>
                    <a:pt x="63" y="25"/>
                  </a:cubicBezTo>
                  <a:cubicBezTo>
                    <a:pt x="65" y="24"/>
                    <a:pt x="66" y="24"/>
                    <a:pt x="68" y="24"/>
                  </a:cubicBezTo>
                  <a:cubicBezTo>
                    <a:pt x="69" y="24"/>
                    <a:pt x="71" y="24"/>
                    <a:pt x="72" y="24"/>
                  </a:cubicBezTo>
                  <a:cubicBezTo>
                    <a:pt x="77" y="24"/>
                    <a:pt x="77" y="24"/>
                    <a:pt x="77" y="24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9" y="29"/>
                    <a:pt x="89" y="29"/>
                    <a:pt x="89" y="29"/>
                  </a:cubicBezTo>
                  <a:cubicBezTo>
                    <a:pt x="86" y="30"/>
                    <a:pt x="86" y="30"/>
                    <a:pt x="86" y="30"/>
                  </a:cubicBezTo>
                  <a:cubicBezTo>
                    <a:pt x="86" y="29"/>
                    <a:pt x="87" y="29"/>
                    <a:pt x="87" y="28"/>
                  </a:cubicBezTo>
                  <a:cubicBezTo>
                    <a:pt x="88" y="27"/>
                    <a:pt x="88" y="25"/>
                    <a:pt x="89" y="24"/>
                  </a:cubicBezTo>
                  <a:cubicBezTo>
                    <a:pt x="89" y="24"/>
                    <a:pt x="90" y="23"/>
                    <a:pt x="90" y="23"/>
                  </a:cubicBezTo>
                  <a:cubicBezTo>
                    <a:pt x="90" y="22"/>
                    <a:pt x="91" y="21"/>
                    <a:pt x="91" y="21"/>
                  </a:cubicBezTo>
                  <a:cubicBezTo>
                    <a:pt x="92" y="20"/>
                    <a:pt x="92" y="20"/>
                    <a:pt x="93" y="20"/>
                  </a:cubicBezTo>
                  <a:cubicBezTo>
                    <a:pt x="94" y="19"/>
                    <a:pt x="94" y="19"/>
                    <a:pt x="94" y="19"/>
                  </a:cubicBezTo>
                  <a:cubicBezTo>
                    <a:pt x="94" y="19"/>
                    <a:pt x="94" y="19"/>
                    <a:pt x="95" y="19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6" y="18"/>
                    <a:pt x="96" y="18"/>
                    <a:pt x="97" y="18"/>
                  </a:cubicBezTo>
                  <a:cubicBezTo>
                    <a:pt x="98" y="18"/>
                    <a:pt x="99" y="18"/>
                    <a:pt x="99" y="18"/>
                  </a:cubicBezTo>
                  <a:cubicBezTo>
                    <a:pt x="101" y="18"/>
                    <a:pt x="102" y="19"/>
                    <a:pt x="103" y="19"/>
                  </a:cubicBezTo>
                  <a:cubicBezTo>
                    <a:pt x="105" y="19"/>
                    <a:pt x="106" y="20"/>
                    <a:pt x="107" y="20"/>
                  </a:cubicBezTo>
                  <a:cubicBezTo>
                    <a:pt x="108" y="21"/>
                    <a:pt x="109" y="22"/>
                    <a:pt x="110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9" y="21"/>
                    <a:pt x="109" y="19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4" y="13"/>
                    <a:pt x="114" y="13"/>
                    <a:pt x="114" y="13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1" y="7"/>
                    <a:pt x="122" y="6"/>
                    <a:pt x="123" y="5"/>
                  </a:cubicBezTo>
                  <a:cubicBezTo>
                    <a:pt x="124" y="4"/>
                    <a:pt x="126" y="4"/>
                    <a:pt x="127" y="3"/>
                  </a:cubicBezTo>
                  <a:cubicBezTo>
                    <a:pt x="128" y="3"/>
                    <a:pt x="129" y="2"/>
                    <a:pt x="131" y="2"/>
                  </a:cubicBezTo>
                  <a:cubicBezTo>
                    <a:pt x="132" y="1"/>
                    <a:pt x="133" y="1"/>
                    <a:pt x="134" y="1"/>
                  </a:cubicBezTo>
                  <a:cubicBezTo>
                    <a:pt x="136" y="1"/>
                    <a:pt x="137" y="1"/>
                    <a:pt x="139" y="0"/>
                  </a:cubicBezTo>
                  <a:cubicBezTo>
                    <a:pt x="140" y="0"/>
                    <a:pt x="141" y="1"/>
                    <a:pt x="143" y="1"/>
                  </a:cubicBezTo>
                  <a:cubicBezTo>
                    <a:pt x="144" y="1"/>
                    <a:pt x="145" y="1"/>
                    <a:pt x="147" y="2"/>
                  </a:cubicBezTo>
                  <a:cubicBezTo>
                    <a:pt x="148" y="3"/>
                    <a:pt x="149" y="3"/>
                    <a:pt x="150" y="4"/>
                  </a:cubicBezTo>
                  <a:cubicBezTo>
                    <a:pt x="151" y="5"/>
                    <a:pt x="152" y="6"/>
                    <a:pt x="153" y="7"/>
                  </a:cubicBezTo>
                  <a:cubicBezTo>
                    <a:pt x="154" y="9"/>
                    <a:pt x="155" y="10"/>
                    <a:pt x="155" y="11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6" y="12"/>
                    <a:pt x="156" y="12"/>
                    <a:pt x="156" y="12"/>
                  </a:cubicBezTo>
                  <a:cubicBezTo>
                    <a:pt x="157" y="11"/>
                    <a:pt x="157" y="11"/>
                    <a:pt x="158" y="10"/>
                  </a:cubicBezTo>
                  <a:cubicBezTo>
                    <a:pt x="159" y="9"/>
                    <a:pt x="160" y="9"/>
                    <a:pt x="161" y="8"/>
                  </a:cubicBezTo>
                  <a:cubicBezTo>
                    <a:pt x="162" y="8"/>
                    <a:pt x="163" y="8"/>
                    <a:pt x="164" y="7"/>
                  </a:cubicBezTo>
                  <a:cubicBezTo>
                    <a:pt x="164" y="7"/>
                    <a:pt x="165" y="7"/>
                    <a:pt x="166" y="7"/>
                  </a:cubicBezTo>
                  <a:cubicBezTo>
                    <a:pt x="167" y="6"/>
                    <a:pt x="168" y="6"/>
                    <a:pt x="169" y="6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7" y="7"/>
                    <a:pt x="178" y="7"/>
                    <a:pt x="179" y="8"/>
                  </a:cubicBezTo>
                  <a:cubicBezTo>
                    <a:pt x="179" y="8"/>
                    <a:pt x="180" y="8"/>
                    <a:pt x="181" y="9"/>
                  </a:cubicBezTo>
                  <a:cubicBezTo>
                    <a:pt x="182" y="10"/>
                    <a:pt x="183" y="10"/>
                    <a:pt x="184" y="11"/>
                  </a:cubicBezTo>
                  <a:cubicBezTo>
                    <a:pt x="185" y="12"/>
                    <a:pt x="186" y="12"/>
                    <a:pt x="186" y="13"/>
                  </a:cubicBezTo>
                  <a:cubicBezTo>
                    <a:pt x="187" y="14"/>
                    <a:pt x="187" y="15"/>
                    <a:pt x="188" y="16"/>
                  </a:cubicBezTo>
                  <a:cubicBezTo>
                    <a:pt x="188" y="17"/>
                    <a:pt x="189" y="18"/>
                    <a:pt x="189" y="19"/>
                  </a:cubicBezTo>
                  <a:cubicBezTo>
                    <a:pt x="189" y="20"/>
                    <a:pt x="190" y="21"/>
                    <a:pt x="190" y="22"/>
                  </a:cubicBezTo>
                  <a:cubicBezTo>
                    <a:pt x="190" y="25"/>
                    <a:pt x="190" y="25"/>
                    <a:pt x="190" y="25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7" y="22"/>
                    <a:pt x="189" y="21"/>
                    <a:pt x="191" y="20"/>
                  </a:cubicBezTo>
                  <a:cubicBezTo>
                    <a:pt x="193" y="20"/>
                    <a:pt x="195" y="19"/>
                    <a:pt x="197" y="19"/>
                  </a:cubicBezTo>
                  <a:cubicBezTo>
                    <a:pt x="200" y="19"/>
                    <a:pt x="202" y="19"/>
                    <a:pt x="204" y="19"/>
                  </a:cubicBezTo>
                  <a:cubicBezTo>
                    <a:pt x="205" y="19"/>
                    <a:pt x="206" y="19"/>
                    <a:pt x="207" y="19"/>
                  </a:cubicBezTo>
                  <a:cubicBezTo>
                    <a:pt x="208" y="20"/>
                    <a:pt x="209" y="20"/>
                    <a:pt x="211" y="21"/>
                  </a:cubicBezTo>
                  <a:cubicBezTo>
                    <a:pt x="212" y="21"/>
                    <a:pt x="213" y="22"/>
                    <a:pt x="214" y="22"/>
                  </a:cubicBezTo>
                  <a:cubicBezTo>
                    <a:pt x="215" y="23"/>
                    <a:pt x="216" y="24"/>
                    <a:pt x="216" y="24"/>
                  </a:cubicBezTo>
                  <a:cubicBezTo>
                    <a:pt x="217" y="25"/>
                    <a:pt x="218" y="26"/>
                    <a:pt x="219" y="27"/>
                  </a:cubicBezTo>
                  <a:cubicBezTo>
                    <a:pt x="219" y="28"/>
                    <a:pt x="220" y="29"/>
                    <a:pt x="220" y="30"/>
                  </a:cubicBezTo>
                  <a:cubicBezTo>
                    <a:pt x="221" y="31"/>
                    <a:pt x="221" y="32"/>
                    <a:pt x="222" y="33"/>
                  </a:cubicBezTo>
                  <a:cubicBezTo>
                    <a:pt x="222" y="34"/>
                    <a:pt x="222" y="36"/>
                    <a:pt x="222" y="37"/>
                  </a:cubicBezTo>
                  <a:cubicBezTo>
                    <a:pt x="223" y="38"/>
                    <a:pt x="223" y="39"/>
                    <a:pt x="223" y="40"/>
                  </a:cubicBezTo>
                  <a:cubicBezTo>
                    <a:pt x="223" y="43"/>
                    <a:pt x="223" y="43"/>
                    <a:pt x="223" y="43"/>
                  </a:cubicBezTo>
                  <a:cubicBezTo>
                    <a:pt x="219" y="39"/>
                    <a:pt x="219" y="39"/>
                    <a:pt x="219" y="39"/>
                  </a:cubicBezTo>
                  <a:cubicBezTo>
                    <a:pt x="221" y="39"/>
                    <a:pt x="223" y="39"/>
                    <a:pt x="226" y="39"/>
                  </a:cubicBezTo>
                  <a:cubicBezTo>
                    <a:pt x="228" y="39"/>
                    <a:pt x="230" y="38"/>
                    <a:pt x="232" y="38"/>
                  </a:cubicBezTo>
                  <a:cubicBezTo>
                    <a:pt x="236" y="38"/>
                    <a:pt x="236" y="38"/>
                    <a:pt x="236" y="38"/>
                  </a:cubicBezTo>
                  <a:cubicBezTo>
                    <a:pt x="238" y="38"/>
                    <a:pt x="239" y="39"/>
                    <a:pt x="240" y="39"/>
                  </a:cubicBezTo>
                  <a:cubicBezTo>
                    <a:pt x="244" y="40"/>
                    <a:pt x="244" y="40"/>
                    <a:pt x="244" y="40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2"/>
                  </a:cubicBezTo>
                  <a:cubicBezTo>
                    <a:pt x="249" y="42"/>
                    <a:pt x="249" y="42"/>
                    <a:pt x="249" y="42"/>
                  </a:cubicBezTo>
                  <a:cubicBezTo>
                    <a:pt x="249" y="43"/>
                    <a:pt x="249" y="43"/>
                    <a:pt x="249" y="43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3" y="46"/>
                    <a:pt x="254" y="47"/>
                  </a:cubicBezTo>
                  <a:cubicBezTo>
                    <a:pt x="255" y="48"/>
                    <a:pt x="255" y="49"/>
                    <a:pt x="256" y="50"/>
                  </a:cubicBezTo>
                  <a:cubicBezTo>
                    <a:pt x="257" y="51"/>
                    <a:pt x="258" y="52"/>
                    <a:pt x="258" y="53"/>
                  </a:cubicBezTo>
                  <a:cubicBezTo>
                    <a:pt x="260" y="55"/>
                    <a:pt x="261" y="57"/>
                    <a:pt x="261" y="60"/>
                  </a:cubicBezTo>
                  <a:cubicBezTo>
                    <a:pt x="263" y="63"/>
                    <a:pt x="263" y="63"/>
                    <a:pt x="263" y="63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3" y="68"/>
                    <a:pt x="263" y="70"/>
                    <a:pt x="263" y="71"/>
                  </a:cubicBezTo>
                  <a:cubicBezTo>
                    <a:pt x="263" y="72"/>
                    <a:pt x="263" y="72"/>
                    <a:pt x="263" y="72"/>
                  </a:cubicBezTo>
                  <a:cubicBezTo>
                    <a:pt x="263" y="72"/>
                    <a:pt x="263" y="72"/>
                    <a:pt x="263" y="72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3" y="76"/>
                    <a:pt x="262" y="78"/>
                    <a:pt x="262" y="79"/>
                  </a:cubicBezTo>
                  <a:cubicBezTo>
                    <a:pt x="261" y="80"/>
                    <a:pt x="261" y="81"/>
                    <a:pt x="260" y="83"/>
                  </a:cubicBezTo>
                  <a:cubicBezTo>
                    <a:pt x="260" y="84"/>
                    <a:pt x="259" y="85"/>
                    <a:pt x="258" y="86"/>
                  </a:cubicBezTo>
                  <a:cubicBezTo>
                    <a:pt x="257" y="87"/>
                    <a:pt x="256" y="88"/>
                    <a:pt x="255" y="89"/>
                  </a:cubicBezTo>
                  <a:cubicBezTo>
                    <a:pt x="254" y="90"/>
                    <a:pt x="253" y="91"/>
                    <a:pt x="252" y="91"/>
                  </a:cubicBezTo>
                  <a:cubicBezTo>
                    <a:pt x="251" y="92"/>
                    <a:pt x="250" y="93"/>
                    <a:pt x="249" y="94"/>
                  </a:cubicBezTo>
                  <a:cubicBezTo>
                    <a:pt x="248" y="94"/>
                    <a:pt x="247" y="95"/>
                    <a:pt x="246" y="95"/>
                  </a:cubicBezTo>
                  <a:cubicBezTo>
                    <a:pt x="244" y="96"/>
                    <a:pt x="244" y="96"/>
                    <a:pt x="244" y="96"/>
                  </a:cubicBezTo>
                  <a:cubicBezTo>
                    <a:pt x="244" y="96"/>
                    <a:pt x="244" y="96"/>
                    <a:pt x="244" y="96"/>
                  </a:cubicBezTo>
                  <a:cubicBezTo>
                    <a:pt x="243" y="96"/>
                    <a:pt x="243" y="96"/>
                    <a:pt x="243" y="96"/>
                  </a:cubicBezTo>
                  <a:cubicBezTo>
                    <a:pt x="243" y="96"/>
                    <a:pt x="243" y="96"/>
                    <a:pt x="243" y="96"/>
                  </a:cubicBezTo>
                  <a:cubicBezTo>
                    <a:pt x="243" y="96"/>
                    <a:pt x="243" y="96"/>
                    <a:pt x="243" y="96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39" y="97"/>
                    <a:pt x="239" y="97"/>
                    <a:pt x="238" y="97"/>
                  </a:cubicBezTo>
                  <a:cubicBezTo>
                    <a:pt x="236" y="97"/>
                    <a:pt x="235" y="97"/>
                    <a:pt x="234" y="97"/>
                  </a:cubicBezTo>
                  <a:cubicBezTo>
                    <a:pt x="231" y="96"/>
                    <a:pt x="228" y="96"/>
                    <a:pt x="226" y="95"/>
                  </a:cubicBezTo>
                  <a:cubicBezTo>
                    <a:pt x="224" y="94"/>
                    <a:pt x="222" y="93"/>
                    <a:pt x="220" y="92"/>
                  </a:cubicBezTo>
                  <a:cubicBezTo>
                    <a:pt x="225" y="89"/>
                    <a:pt x="225" y="89"/>
                    <a:pt x="225" y="89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6"/>
                    <a:pt x="224" y="97"/>
                  </a:cubicBezTo>
                  <a:cubicBezTo>
                    <a:pt x="224" y="98"/>
                    <a:pt x="224" y="99"/>
                    <a:pt x="224" y="100"/>
                  </a:cubicBezTo>
                  <a:cubicBezTo>
                    <a:pt x="224" y="101"/>
                    <a:pt x="223" y="103"/>
                    <a:pt x="223" y="104"/>
                  </a:cubicBezTo>
                  <a:cubicBezTo>
                    <a:pt x="222" y="105"/>
                    <a:pt x="222" y="106"/>
                    <a:pt x="221" y="106"/>
                  </a:cubicBezTo>
                  <a:cubicBezTo>
                    <a:pt x="220" y="107"/>
                    <a:pt x="220" y="108"/>
                    <a:pt x="219" y="109"/>
                  </a:cubicBezTo>
                  <a:cubicBezTo>
                    <a:pt x="218" y="110"/>
                    <a:pt x="217" y="110"/>
                    <a:pt x="216" y="111"/>
                  </a:cubicBezTo>
                  <a:cubicBezTo>
                    <a:pt x="215" y="112"/>
                    <a:pt x="215" y="112"/>
                    <a:pt x="215" y="112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3" y="113"/>
                    <a:pt x="213" y="113"/>
                    <a:pt x="213" y="113"/>
                  </a:cubicBezTo>
                  <a:cubicBezTo>
                    <a:pt x="212" y="113"/>
                    <a:pt x="212" y="113"/>
                    <a:pt x="210" y="114"/>
                  </a:cubicBezTo>
                  <a:cubicBezTo>
                    <a:pt x="209" y="114"/>
                    <a:pt x="208" y="114"/>
                    <a:pt x="207" y="114"/>
                  </a:cubicBezTo>
                  <a:cubicBezTo>
                    <a:pt x="206" y="114"/>
                    <a:pt x="205" y="114"/>
                    <a:pt x="204" y="114"/>
                  </a:cubicBezTo>
                  <a:cubicBezTo>
                    <a:pt x="203" y="114"/>
                    <a:pt x="202" y="114"/>
                    <a:pt x="201" y="113"/>
                  </a:cubicBezTo>
                  <a:cubicBezTo>
                    <a:pt x="200" y="113"/>
                    <a:pt x="199" y="113"/>
                    <a:pt x="198" y="112"/>
                  </a:cubicBezTo>
                  <a:cubicBezTo>
                    <a:pt x="196" y="111"/>
                    <a:pt x="194" y="110"/>
                    <a:pt x="193" y="109"/>
                  </a:cubicBezTo>
                  <a:cubicBezTo>
                    <a:pt x="197" y="107"/>
                    <a:pt x="197" y="107"/>
                    <a:pt x="197" y="107"/>
                  </a:cubicBezTo>
                  <a:cubicBezTo>
                    <a:pt x="196" y="110"/>
                    <a:pt x="196" y="110"/>
                    <a:pt x="196" y="110"/>
                  </a:cubicBezTo>
                  <a:cubicBezTo>
                    <a:pt x="196" y="111"/>
                    <a:pt x="196" y="112"/>
                    <a:pt x="195" y="113"/>
                  </a:cubicBezTo>
                  <a:cubicBezTo>
                    <a:pt x="195" y="114"/>
                    <a:pt x="194" y="115"/>
                    <a:pt x="193" y="116"/>
                  </a:cubicBezTo>
                  <a:cubicBezTo>
                    <a:pt x="192" y="117"/>
                    <a:pt x="191" y="118"/>
                    <a:pt x="190" y="119"/>
                  </a:cubicBezTo>
                  <a:cubicBezTo>
                    <a:pt x="189" y="119"/>
                    <a:pt x="188" y="120"/>
                    <a:pt x="187" y="120"/>
                  </a:cubicBezTo>
                  <a:cubicBezTo>
                    <a:pt x="186" y="120"/>
                    <a:pt x="185" y="120"/>
                    <a:pt x="184" y="120"/>
                  </a:cubicBezTo>
                  <a:cubicBezTo>
                    <a:pt x="183" y="120"/>
                    <a:pt x="182" y="121"/>
                    <a:pt x="181" y="120"/>
                  </a:cubicBezTo>
                  <a:cubicBezTo>
                    <a:pt x="180" y="120"/>
                    <a:pt x="179" y="120"/>
                    <a:pt x="178" y="120"/>
                  </a:cubicBezTo>
                  <a:cubicBezTo>
                    <a:pt x="177" y="120"/>
                    <a:pt x="176" y="120"/>
                    <a:pt x="175" y="119"/>
                  </a:cubicBezTo>
                  <a:cubicBezTo>
                    <a:pt x="174" y="119"/>
                    <a:pt x="173" y="119"/>
                    <a:pt x="172" y="119"/>
                  </a:cubicBezTo>
                  <a:cubicBezTo>
                    <a:pt x="170" y="118"/>
                    <a:pt x="168" y="117"/>
                    <a:pt x="166" y="116"/>
                  </a:cubicBezTo>
                  <a:cubicBezTo>
                    <a:pt x="164" y="115"/>
                    <a:pt x="163" y="114"/>
                    <a:pt x="161" y="113"/>
                  </a:cubicBezTo>
                  <a:cubicBezTo>
                    <a:pt x="159" y="111"/>
                    <a:pt x="158" y="110"/>
                    <a:pt x="157" y="108"/>
                  </a:cubicBezTo>
                  <a:cubicBezTo>
                    <a:pt x="157" y="108"/>
                    <a:pt x="157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9" y="109"/>
                    <a:pt x="160" y="110"/>
                    <a:pt x="162" y="111"/>
                  </a:cubicBezTo>
                  <a:cubicBezTo>
                    <a:pt x="164" y="113"/>
                    <a:pt x="165" y="113"/>
                    <a:pt x="167" y="114"/>
                  </a:cubicBezTo>
                  <a:cubicBezTo>
                    <a:pt x="169" y="115"/>
                    <a:pt x="171" y="115"/>
                    <a:pt x="172" y="116"/>
                  </a:cubicBezTo>
                  <a:cubicBezTo>
                    <a:pt x="173" y="116"/>
                    <a:pt x="174" y="116"/>
                    <a:pt x="175" y="117"/>
                  </a:cubicBezTo>
                  <a:cubicBezTo>
                    <a:pt x="176" y="117"/>
                    <a:pt x="177" y="117"/>
                    <a:pt x="178" y="117"/>
                  </a:cubicBezTo>
                  <a:cubicBezTo>
                    <a:pt x="179" y="117"/>
                    <a:pt x="180" y="117"/>
                    <a:pt x="181" y="117"/>
                  </a:cubicBezTo>
                  <a:cubicBezTo>
                    <a:pt x="182" y="117"/>
                    <a:pt x="182" y="117"/>
                    <a:pt x="183" y="117"/>
                  </a:cubicBezTo>
                  <a:cubicBezTo>
                    <a:pt x="184" y="117"/>
                    <a:pt x="185" y="116"/>
                    <a:pt x="186" y="116"/>
                  </a:cubicBezTo>
                  <a:cubicBezTo>
                    <a:pt x="187" y="116"/>
                    <a:pt x="187" y="115"/>
                    <a:pt x="188" y="115"/>
                  </a:cubicBezTo>
                  <a:cubicBezTo>
                    <a:pt x="189" y="115"/>
                    <a:pt x="189" y="114"/>
                    <a:pt x="190" y="113"/>
                  </a:cubicBezTo>
                  <a:cubicBezTo>
                    <a:pt x="190" y="113"/>
                    <a:pt x="191" y="112"/>
                    <a:pt x="191" y="111"/>
                  </a:cubicBezTo>
                  <a:cubicBezTo>
                    <a:pt x="191" y="111"/>
                    <a:pt x="192" y="110"/>
                    <a:pt x="192" y="109"/>
                  </a:cubicBezTo>
                  <a:cubicBezTo>
                    <a:pt x="192" y="107"/>
                    <a:pt x="192" y="107"/>
                    <a:pt x="192" y="107"/>
                  </a:cubicBezTo>
                  <a:cubicBezTo>
                    <a:pt x="192" y="105"/>
                    <a:pt x="193" y="104"/>
                    <a:pt x="195" y="104"/>
                  </a:cubicBezTo>
                  <a:cubicBezTo>
                    <a:pt x="195" y="104"/>
                    <a:pt x="195" y="105"/>
                    <a:pt x="196" y="105"/>
                  </a:cubicBezTo>
                  <a:cubicBezTo>
                    <a:pt x="197" y="106"/>
                    <a:pt x="199" y="107"/>
                    <a:pt x="200" y="107"/>
                  </a:cubicBezTo>
                  <a:cubicBezTo>
                    <a:pt x="201" y="107"/>
                    <a:pt x="201" y="108"/>
                    <a:pt x="202" y="108"/>
                  </a:cubicBezTo>
                  <a:cubicBezTo>
                    <a:pt x="203" y="108"/>
                    <a:pt x="204" y="108"/>
                    <a:pt x="204" y="108"/>
                  </a:cubicBezTo>
                  <a:cubicBezTo>
                    <a:pt x="205" y="108"/>
                    <a:pt x="206" y="108"/>
                    <a:pt x="207" y="108"/>
                  </a:cubicBezTo>
                  <a:cubicBezTo>
                    <a:pt x="207" y="108"/>
                    <a:pt x="208" y="108"/>
                    <a:pt x="208" y="108"/>
                  </a:cubicBezTo>
                  <a:cubicBezTo>
                    <a:pt x="209" y="108"/>
                    <a:pt x="210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7"/>
                    <a:pt x="211" y="107"/>
                    <a:pt x="211" y="107"/>
                  </a:cubicBezTo>
                  <a:cubicBezTo>
                    <a:pt x="211" y="106"/>
                    <a:pt x="211" y="106"/>
                    <a:pt x="211" y="106"/>
                  </a:cubicBezTo>
                  <a:cubicBezTo>
                    <a:pt x="212" y="106"/>
                    <a:pt x="212" y="106"/>
                    <a:pt x="212" y="106"/>
                  </a:cubicBezTo>
                  <a:cubicBezTo>
                    <a:pt x="213" y="106"/>
                    <a:pt x="213" y="106"/>
                    <a:pt x="213" y="106"/>
                  </a:cubicBezTo>
                  <a:cubicBezTo>
                    <a:pt x="213" y="105"/>
                    <a:pt x="214" y="105"/>
                    <a:pt x="214" y="104"/>
                  </a:cubicBezTo>
                  <a:cubicBezTo>
                    <a:pt x="215" y="104"/>
                    <a:pt x="215" y="103"/>
                    <a:pt x="216" y="103"/>
                  </a:cubicBezTo>
                  <a:cubicBezTo>
                    <a:pt x="216" y="102"/>
                    <a:pt x="216" y="102"/>
                    <a:pt x="216" y="101"/>
                  </a:cubicBezTo>
                  <a:cubicBezTo>
                    <a:pt x="217" y="100"/>
                    <a:pt x="217" y="100"/>
                    <a:pt x="217" y="99"/>
                  </a:cubicBezTo>
                  <a:cubicBezTo>
                    <a:pt x="217" y="98"/>
                    <a:pt x="217" y="97"/>
                    <a:pt x="217" y="96"/>
                  </a:cubicBezTo>
                  <a:cubicBezTo>
                    <a:pt x="217" y="96"/>
                    <a:pt x="218" y="95"/>
                    <a:pt x="218" y="94"/>
                  </a:cubicBezTo>
                  <a:cubicBezTo>
                    <a:pt x="218" y="89"/>
                    <a:pt x="218" y="89"/>
                    <a:pt x="218" y="89"/>
                  </a:cubicBezTo>
                  <a:cubicBezTo>
                    <a:pt x="218" y="87"/>
                    <a:pt x="220" y="85"/>
                    <a:pt x="222" y="85"/>
                  </a:cubicBezTo>
                  <a:cubicBezTo>
                    <a:pt x="222" y="85"/>
                    <a:pt x="222" y="85"/>
                    <a:pt x="222" y="85"/>
                  </a:cubicBezTo>
                  <a:cubicBezTo>
                    <a:pt x="223" y="85"/>
                    <a:pt x="223" y="85"/>
                    <a:pt x="223" y="85"/>
                  </a:cubicBezTo>
                  <a:cubicBezTo>
                    <a:pt x="225" y="86"/>
                    <a:pt x="227" y="87"/>
                    <a:pt x="229" y="88"/>
                  </a:cubicBezTo>
                  <a:cubicBezTo>
                    <a:pt x="231" y="88"/>
                    <a:pt x="233" y="89"/>
                    <a:pt x="235" y="89"/>
                  </a:cubicBezTo>
                  <a:cubicBezTo>
                    <a:pt x="236" y="89"/>
                    <a:pt x="237" y="89"/>
                    <a:pt x="237" y="89"/>
                  </a:cubicBezTo>
                  <a:cubicBezTo>
                    <a:pt x="238" y="89"/>
                    <a:pt x="238" y="89"/>
                    <a:pt x="238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1" y="88"/>
                    <a:pt x="241" y="88"/>
                    <a:pt x="241" y="88"/>
                  </a:cubicBezTo>
                  <a:cubicBezTo>
                    <a:pt x="242" y="88"/>
                    <a:pt x="242" y="88"/>
                    <a:pt x="242" y="88"/>
                  </a:cubicBezTo>
                  <a:cubicBezTo>
                    <a:pt x="243" y="88"/>
                    <a:pt x="244" y="87"/>
                    <a:pt x="245" y="87"/>
                  </a:cubicBezTo>
                  <a:cubicBezTo>
                    <a:pt x="246" y="86"/>
                    <a:pt x="247" y="85"/>
                    <a:pt x="247" y="85"/>
                  </a:cubicBezTo>
                  <a:cubicBezTo>
                    <a:pt x="248" y="84"/>
                    <a:pt x="249" y="84"/>
                    <a:pt x="249" y="83"/>
                  </a:cubicBezTo>
                  <a:cubicBezTo>
                    <a:pt x="250" y="82"/>
                    <a:pt x="251" y="82"/>
                    <a:pt x="251" y="81"/>
                  </a:cubicBezTo>
                  <a:cubicBezTo>
                    <a:pt x="252" y="80"/>
                    <a:pt x="252" y="79"/>
                    <a:pt x="253" y="78"/>
                  </a:cubicBezTo>
                  <a:cubicBezTo>
                    <a:pt x="253" y="78"/>
                    <a:pt x="254" y="77"/>
                    <a:pt x="254" y="76"/>
                  </a:cubicBezTo>
                  <a:cubicBezTo>
                    <a:pt x="254" y="75"/>
                    <a:pt x="254" y="75"/>
                    <a:pt x="254" y="75"/>
                  </a:cubicBezTo>
                  <a:cubicBezTo>
                    <a:pt x="254" y="75"/>
                    <a:pt x="255" y="74"/>
                    <a:pt x="255" y="74"/>
                  </a:cubicBezTo>
                  <a:cubicBezTo>
                    <a:pt x="255" y="72"/>
                    <a:pt x="255" y="72"/>
                    <a:pt x="255" y="72"/>
                  </a:cubicBezTo>
                  <a:cubicBezTo>
                    <a:pt x="255" y="72"/>
                    <a:pt x="255" y="72"/>
                    <a:pt x="255" y="72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5" y="71"/>
                    <a:pt x="255" y="72"/>
                    <a:pt x="255" y="72"/>
                  </a:cubicBezTo>
                  <a:cubicBezTo>
                    <a:pt x="255" y="72"/>
                    <a:pt x="255" y="72"/>
                    <a:pt x="255" y="72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5" y="70"/>
                    <a:pt x="255" y="69"/>
                    <a:pt x="255" y="68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2"/>
                    <a:pt x="253" y="62"/>
                    <a:pt x="253" y="62"/>
                  </a:cubicBezTo>
                  <a:cubicBezTo>
                    <a:pt x="253" y="61"/>
                    <a:pt x="252" y="59"/>
                    <a:pt x="251" y="57"/>
                  </a:cubicBezTo>
                  <a:cubicBezTo>
                    <a:pt x="251" y="56"/>
                    <a:pt x="250" y="55"/>
                    <a:pt x="249" y="55"/>
                  </a:cubicBezTo>
                  <a:cubicBezTo>
                    <a:pt x="249" y="54"/>
                    <a:pt x="248" y="53"/>
                    <a:pt x="248" y="52"/>
                  </a:cubicBezTo>
                  <a:cubicBezTo>
                    <a:pt x="247" y="52"/>
                    <a:pt x="247" y="51"/>
                    <a:pt x="246" y="51"/>
                  </a:cubicBezTo>
                  <a:cubicBezTo>
                    <a:pt x="244" y="50"/>
                    <a:pt x="244" y="50"/>
                    <a:pt x="244" y="50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3" y="49"/>
                    <a:pt x="243" y="49"/>
                    <a:pt x="243" y="49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4" y="49"/>
                    <a:pt x="244" y="49"/>
                    <a:pt x="244" y="49"/>
                  </a:cubicBezTo>
                  <a:cubicBezTo>
                    <a:pt x="243" y="49"/>
                    <a:pt x="243" y="49"/>
                    <a:pt x="243" y="49"/>
                  </a:cubicBezTo>
                  <a:cubicBezTo>
                    <a:pt x="241" y="47"/>
                    <a:pt x="241" y="47"/>
                    <a:pt x="241" y="47"/>
                  </a:cubicBezTo>
                  <a:cubicBezTo>
                    <a:pt x="238" y="47"/>
                    <a:pt x="238" y="47"/>
                    <a:pt x="238" y="47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1" y="46"/>
                    <a:pt x="228" y="46"/>
                    <a:pt x="226" y="47"/>
                  </a:cubicBezTo>
                  <a:cubicBezTo>
                    <a:pt x="224" y="47"/>
                    <a:pt x="222" y="47"/>
                    <a:pt x="219" y="47"/>
                  </a:cubicBezTo>
                  <a:cubicBezTo>
                    <a:pt x="217" y="47"/>
                    <a:pt x="215" y="45"/>
                    <a:pt x="215" y="43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5" y="40"/>
                    <a:pt x="215" y="40"/>
                    <a:pt x="215" y="40"/>
                  </a:cubicBezTo>
                  <a:cubicBezTo>
                    <a:pt x="215" y="39"/>
                    <a:pt x="215" y="39"/>
                    <a:pt x="215" y="38"/>
                  </a:cubicBezTo>
                  <a:cubicBezTo>
                    <a:pt x="215" y="37"/>
                    <a:pt x="215" y="36"/>
                    <a:pt x="215" y="35"/>
                  </a:cubicBezTo>
                  <a:cubicBezTo>
                    <a:pt x="214" y="35"/>
                    <a:pt x="214" y="34"/>
                    <a:pt x="214" y="33"/>
                  </a:cubicBezTo>
                  <a:cubicBezTo>
                    <a:pt x="214" y="33"/>
                    <a:pt x="213" y="32"/>
                    <a:pt x="213" y="31"/>
                  </a:cubicBezTo>
                  <a:cubicBezTo>
                    <a:pt x="212" y="31"/>
                    <a:pt x="212" y="30"/>
                    <a:pt x="211" y="30"/>
                  </a:cubicBezTo>
                  <a:cubicBezTo>
                    <a:pt x="211" y="29"/>
                    <a:pt x="210" y="29"/>
                    <a:pt x="210" y="28"/>
                  </a:cubicBezTo>
                  <a:cubicBezTo>
                    <a:pt x="209" y="28"/>
                    <a:pt x="208" y="27"/>
                    <a:pt x="208" y="27"/>
                  </a:cubicBezTo>
                  <a:cubicBezTo>
                    <a:pt x="207" y="27"/>
                    <a:pt x="206" y="26"/>
                    <a:pt x="206" y="26"/>
                  </a:cubicBezTo>
                  <a:cubicBezTo>
                    <a:pt x="205" y="26"/>
                    <a:pt x="204" y="26"/>
                    <a:pt x="203" y="26"/>
                  </a:cubicBezTo>
                  <a:cubicBezTo>
                    <a:pt x="202" y="25"/>
                    <a:pt x="200" y="25"/>
                    <a:pt x="198" y="25"/>
                  </a:cubicBezTo>
                  <a:cubicBezTo>
                    <a:pt x="196" y="26"/>
                    <a:pt x="195" y="26"/>
                    <a:pt x="193" y="26"/>
                  </a:cubicBezTo>
                  <a:cubicBezTo>
                    <a:pt x="191" y="27"/>
                    <a:pt x="190" y="27"/>
                    <a:pt x="188" y="28"/>
                  </a:cubicBezTo>
                  <a:cubicBezTo>
                    <a:pt x="188" y="28"/>
                    <a:pt x="188" y="28"/>
                    <a:pt x="188" y="28"/>
                  </a:cubicBezTo>
                  <a:cubicBezTo>
                    <a:pt x="186" y="29"/>
                    <a:pt x="185" y="28"/>
                    <a:pt x="184" y="26"/>
                  </a:cubicBezTo>
                  <a:cubicBezTo>
                    <a:pt x="184" y="26"/>
                    <a:pt x="184" y="25"/>
                    <a:pt x="184" y="25"/>
                  </a:cubicBezTo>
                  <a:cubicBezTo>
                    <a:pt x="184" y="23"/>
                    <a:pt x="184" y="23"/>
                    <a:pt x="184" y="23"/>
                  </a:cubicBezTo>
                  <a:cubicBezTo>
                    <a:pt x="184" y="22"/>
                    <a:pt x="184" y="21"/>
                    <a:pt x="184" y="20"/>
                  </a:cubicBezTo>
                  <a:cubicBezTo>
                    <a:pt x="184" y="20"/>
                    <a:pt x="183" y="19"/>
                    <a:pt x="183" y="18"/>
                  </a:cubicBezTo>
                  <a:cubicBezTo>
                    <a:pt x="183" y="18"/>
                    <a:pt x="182" y="17"/>
                    <a:pt x="182" y="16"/>
                  </a:cubicBezTo>
                  <a:cubicBezTo>
                    <a:pt x="182" y="16"/>
                    <a:pt x="181" y="15"/>
                    <a:pt x="180" y="15"/>
                  </a:cubicBezTo>
                  <a:cubicBezTo>
                    <a:pt x="180" y="14"/>
                    <a:pt x="179" y="14"/>
                    <a:pt x="179" y="13"/>
                  </a:cubicBezTo>
                  <a:cubicBezTo>
                    <a:pt x="178" y="13"/>
                    <a:pt x="177" y="12"/>
                    <a:pt x="177" y="12"/>
                  </a:cubicBezTo>
                  <a:cubicBezTo>
                    <a:pt x="174" y="11"/>
                    <a:pt x="174" y="11"/>
                    <a:pt x="174" y="11"/>
                  </a:cubicBezTo>
                  <a:cubicBezTo>
                    <a:pt x="172" y="11"/>
                    <a:pt x="172" y="11"/>
                    <a:pt x="172" y="11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67" y="11"/>
                    <a:pt x="167" y="11"/>
                    <a:pt x="167" y="11"/>
                  </a:cubicBezTo>
                  <a:cubicBezTo>
                    <a:pt x="165" y="11"/>
                    <a:pt x="165" y="11"/>
                    <a:pt x="165" y="11"/>
                  </a:cubicBezTo>
                  <a:cubicBezTo>
                    <a:pt x="162" y="12"/>
                    <a:pt x="162" y="12"/>
                    <a:pt x="162" y="12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8" y="14"/>
                    <a:pt x="158" y="14"/>
                    <a:pt x="158" y="14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6" y="17"/>
                    <a:pt x="155" y="17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2" y="12"/>
                    <a:pt x="152" y="12"/>
                    <a:pt x="152" y="12"/>
                  </a:cubicBezTo>
                  <a:cubicBezTo>
                    <a:pt x="152" y="11"/>
                    <a:pt x="151" y="10"/>
                    <a:pt x="151" y="9"/>
                  </a:cubicBezTo>
                  <a:cubicBezTo>
                    <a:pt x="150" y="8"/>
                    <a:pt x="149" y="7"/>
                    <a:pt x="148" y="6"/>
                  </a:cubicBezTo>
                  <a:cubicBezTo>
                    <a:pt x="148" y="6"/>
                    <a:pt x="146" y="5"/>
                    <a:pt x="146" y="4"/>
                  </a:cubicBezTo>
                  <a:cubicBezTo>
                    <a:pt x="144" y="4"/>
                    <a:pt x="143" y="4"/>
                    <a:pt x="142" y="3"/>
                  </a:cubicBezTo>
                  <a:cubicBezTo>
                    <a:pt x="141" y="3"/>
                    <a:pt x="140" y="3"/>
                    <a:pt x="139" y="3"/>
                  </a:cubicBezTo>
                  <a:cubicBezTo>
                    <a:pt x="137" y="3"/>
                    <a:pt x="136" y="3"/>
                    <a:pt x="135" y="3"/>
                  </a:cubicBezTo>
                  <a:cubicBezTo>
                    <a:pt x="134" y="4"/>
                    <a:pt x="132" y="4"/>
                    <a:pt x="131" y="4"/>
                  </a:cubicBezTo>
                  <a:cubicBezTo>
                    <a:pt x="130" y="5"/>
                    <a:pt x="129" y="5"/>
                    <a:pt x="128" y="6"/>
                  </a:cubicBezTo>
                  <a:cubicBezTo>
                    <a:pt x="127" y="6"/>
                    <a:pt x="125" y="7"/>
                    <a:pt x="124" y="7"/>
                  </a:cubicBezTo>
                  <a:cubicBezTo>
                    <a:pt x="123" y="8"/>
                    <a:pt x="122" y="9"/>
                    <a:pt x="121" y="9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2" y="21"/>
                    <a:pt x="112" y="21"/>
                    <a:pt x="112" y="21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5"/>
                    <a:pt x="109" y="25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4"/>
                    <a:pt x="107" y="24"/>
                    <a:pt x="106" y="23"/>
                  </a:cubicBezTo>
                  <a:cubicBezTo>
                    <a:pt x="105" y="23"/>
                    <a:pt x="104" y="23"/>
                    <a:pt x="102" y="22"/>
                  </a:cubicBezTo>
                  <a:cubicBezTo>
                    <a:pt x="101" y="22"/>
                    <a:pt x="100" y="22"/>
                    <a:pt x="99" y="22"/>
                  </a:cubicBezTo>
                  <a:cubicBezTo>
                    <a:pt x="99" y="22"/>
                    <a:pt x="98" y="22"/>
                    <a:pt x="98" y="22"/>
                  </a:cubicBezTo>
                  <a:cubicBezTo>
                    <a:pt x="98" y="22"/>
                    <a:pt x="97" y="22"/>
                    <a:pt x="97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5" y="23"/>
                    <a:pt x="95" y="24"/>
                    <a:pt x="95" y="24"/>
                  </a:cubicBezTo>
                  <a:cubicBezTo>
                    <a:pt x="94" y="25"/>
                    <a:pt x="94" y="25"/>
                    <a:pt x="94" y="25"/>
                  </a:cubicBezTo>
                  <a:cubicBezTo>
                    <a:pt x="94" y="25"/>
                    <a:pt x="93" y="26"/>
                    <a:pt x="93" y="26"/>
                  </a:cubicBezTo>
                  <a:cubicBezTo>
                    <a:pt x="93" y="27"/>
                    <a:pt x="92" y="29"/>
                    <a:pt x="92" y="30"/>
                  </a:cubicBezTo>
                  <a:cubicBezTo>
                    <a:pt x="91" y="31"/>
                    <a:pt x="91" y="32"/>
                    <a:pt x="90" y="33"/>
                  </a:cubicBezTo>
                  <a:cubicBezTo>
                    <a:pt x="89" y="34"/>
                    <a:pt x="88" y="35"/>
                    <a:pt x="87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68" y="30"/>
                    <a:pt x="67" y="31"/>
                    <a:pt x="66" y="31"/>
                  </a:cubicBezTo>
                  <a:cubicBezTo>
                    <a:pt x="65" y="32"/>
                    <a:pt x="64" y="32"/>
                    <a:pt x="63" y="32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6"/>
                    <a:pt x="59" y="37"/>
                    <a:pt x="58" y="38"/>
                  </a:cubicBezTo>
                  <a:cubicBezTo>
                    <a:pt x="57" y="39"/>
                    <a:pt x="57" y="40"/>
                    <a:pt x="56" y="41"/>
                  </a:cubicBezTo>
                  <a:cubicBezTo>
                    <a:pt x="56" y="42"/>
                    <a:pt x="55" y="43"/>
                    <a:pt x="55" y="44"/>
                  </a:cubicBezTo>
                  <a:cubicBezTo>
                    <a:pt x="54" y="45"/>
                    <a:pt x="54" y="46"/>
                    <a:pt x="54" y="47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8"/>
                    <a:pt x="53" y="61"/>
                    <a:pt x="53" y="63"/>
                  </a:cubicBezTo>
                  <a:cubicBezTo>
                    <a:pt x="53" y="65"/>
                    <a:pt x="52" y="67"/>
                    <a:pt x="50" y="67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48" y="66"/>
                    <a:pt x="47" y="66"/>
                    <a:pt x="46" y="66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4" y="66"/>
                    <a:pt x="44" y="66"/>
                    <a:pt x="43" y="66"/>
                  </a:cubicBezTo>
                  <a:cubicBezTo>
                    <a:pt x="42" y="66"/>
                    <a:pt x="42" y="66"/>
                    <a:pt x="41" y="66"/>
                  </a:cubicBezTo>
                  <a:cubicBezTo>
                    <a:pt x="40" y="67"/>
                    <a:pt x="40" y="67"/>
                    <a:pt x="40" y="67"/>
                  </a:cubicBezTo>
                  <a:cubicBezTo>
                    <a:pt x="40" y="67"/>
                    <a:pt x="40" y="67"/>
                    <a:pt x="40" y="67"/>
                  </a:cubicBezTo>
                  <a:cubicBezTo>
                    <a:pt x="39" y="68"/>
                    <a:pt x="39" y="68"/>
                    <a:pt x="39" y="69"/>
                  </a:cubicBezTo>
                  <a:cubicBezTo>
                    <a:pt x="38" y="70"/>
                    <a:pt x="38" y="71"/>
                    <a:pt x="38" y="72"/>
                  </a:cubicBezTo>
                  <a:cubicBezTo>
                    <a:pt x="38" y="74"/>
                    <a:pt x="38" y="76"/>
                    <a:pt x="38" y="78"/>
                  </a:cubicBezTo>
                  <a:cubicBezTo>
                    <a:pt x="38" y="78"/>
                    <a:pt x="38" y="78"/>
                    <a:pt x="38" y="78"/>
                  </a:cubicBezTo>
                  <a:cubicBezTo>
                    <a:pt x="38" y="80"/>
                    <a:pt x="37" y="81"/>
                    <a:pt x="36" y="82"/>
                  </a:cubicBezTo>
                  <a:cubicBezTo>
                    <a:pt x="35" y="82"/>
                    <a:pt x="34" y="82"/>
                    <a:pt x="34" y="81"/>
                  </a:cubicBezTo>
                  <a:cubicBezTo>
                    <a:pt x="29" y="79"/>
                    <a:pt x="24" y="78"/>
                    <a:pt x="19" y="78"/>
                  </a:cubicBezTo>
                  <a:cubicBezTo>
                    <a:pt x="18" y="78"/>
                    <a:pt x="17" y="78"/>
                    <a:pt x="16" y="78"/>
                  </a:cubicBezTo>
                  <a:cubicBezTo>
                    <a:pt x="15" y="78"/>
                    <a:pt x="14" y="78"/>
                    <a:pt x="12" y="79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8" y="82"/>
                    <a:pt x="7" y="83"/>
                    <a:pt x="7" y="83"/>
                  </a:cubicBezTo>
                  <a:cubicBezTo>
                    <a:pt x="6" y="84"/>
                    <a:pt x="6" y="85"/>
                    <a:pt x="5" y="86"/>
                  </a:cubicBezTo>
                  <a:cubicBezTo>
                    <a:pt x="5" y="87"/>
                    <a:pt x="4" y="89"/>
                    <a:pt x="4" y="90"/>
                  </a:cubicBezTo>
                  <a:cubicBezTo>
                    <a:pt x="4" y="93"/>
                    <a:pt x="3" y="95"/>
                    <a:pt x="3" y="98"/>
                  </a:cubicBezTo>
                  <a:cubicBezTo>
                    <a:pt x="3" y="99"/>
                    <a:pt x="3" y="100"/>
                    <a:pt x="4" y="102"/>
                  </a:cubicBezTo>
                  <a:cubicBezTo>
                    <a:pt x="4" y="103"/>
                    <a:pt x="4" y="104"/>
                    <a:pt x="4" y="105"/>
                  </a:cubicBezTo>
                  <a:cubicBezTo>
                    <a:pt x="5" y="106"/>
                    <a:pt x="5" y="107"/>
                    <a:pt x="5" y="107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7" y="109"/>
                    <a:pt x="7" y="109"/>
                    <a:pt x="8" y="109"/>
                  </a:cubicBezTo>
                  <a:cubicBezTo>
                    <a:pt x="8" y="110"/>
                    <a:pt x="9" y="110"/>
                    <a:pt x="10" y="110"/>
                  </a:cubicBezTo>
                  <a:cubicBezTo>
                    <a:pt x="10" y="110"/>
                    <a:pt x="10" y="110"/>
                    <a:pt x="10" y="110"/>
                  </a:cubicBezTo>
                  <a:cubicBezTo>
                    <a:pt x="10" y="110"/>
                    <a:pt x="10" y="110"/>
                    <a:pt x="10" y="110"/>
                  </a:cubicBezTo>
                  <a:cubicBezTo>
                    <a:pt x="10" y="111"/>
                    <a:pt x="10" y="111"/>
                    <a:pt x="10" y="11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29" name="Freeform 118"/>
            <p:cNvSpPr/>
            <p:nvPr/>
          </p:nvSpPr>
          <p:spPr bwMode="auto">
            <a:xfrm>
              <a:off x="4451350" y="4006851"/>
              <a:ext cx="431800" cy="247650"/>
            </a:xfrm>
            <a:custGeom>
              <a:avLst/>
              <a:gdLst/>
              <a:ahLst/>
              <a:cxnLst>
                <a:cxn ang="0">
                  <a:pos x="0" y="140"/>
                </a:cxn>
                <a:cxn ang="0">
                  <a:pos x="11" y="130"/>
                </a:cxn>
                <a:cxn ang="0">
                  <a:pos x="1" y="113"/>
                </a:cxn>
                <a:cxn ang="0">
                  <a:pos x="2" y="108"/>
                </a:cxn>
                <a:cxn ang="0">
                  <a:pos x="26" y="103"/>
                </a:cxn>
                <a:cxn ang="0">
                  <a:pos x="24" y="84"/>
                </a:cxn>
                <a:cxn ang="0">
                  <a:pos x="37" y="86"/>
                </a:cxn>
                <a:cxn ang="0">
                  <a:pos x="28" y="65"/>
                </a:cxn>
                <a:cxn ang="0">
                  <a:pos x="44" y="51"/>
                </a:cxn>
                <a:cxn ang="0">
                  <a:pos x="60" y="47"/>
                </a:cxn>
                <a:cxn ang="0">
                  <a:pos x="77" y="30"/>
                </a:cxn>
                <a:cxn ang="0">
                  <a:pos x="87" y="36"/>
                </a:cxn>
                <a:cxn ang="0">
                  <a:pos x="101" y="26"/>
                </a:cxn>
                <a:cxn ang="0">
                  <a:pos x="114" y="34"/>
                </a:cxn>
                <a:cxn ang="0">
                  <a:pos x="114" y="31"/>
                </a:cxn>
                <a:cxn ang="0">
                  <a:pos x="132" y="23"/>
                </a:cxn>
                <a:cxn ang="0">
                  <a:pos x="139" y="35"/>
                </a:cxn>
                <a:cxn ang="0">
                  <a:pos x="143" y="14"/>
                </a:cxn>
                <a:cxn ang="0">
                  <a:pos x="157" y="2"/>
                </a:cxn>
                <a:cxn ang="0">
                  <a:pos x="179" y="11"/>
                </a:cxn>
                <a:cxn ang="0">
                  <a:pos x="179" y="9"/>
                </a:cxn>
                <a:cxn ang="0">
                  <a:pos x="198" y="9"/>
                </a:cxn>
                <a:cxn ang="0">
                  <a:pos x="208" y="23"/>
                </a:cxn>
                <a:cxn ang="0">
                  <a:pos x="211" y="7"/>
                </a:cxn>
                <a:cxn ang="0">
                  <a:pos x="227" y="8"/>
                </a:cxn>
                <a:cxn ang="0">
                  <a:pos x="238" y="25"/>
                </a:cxn>
                <a:cxn ang="0">
                  <a:pos x="251" y="24"/>
                </a:cxn>
                <a:cxn ang="0">
                  <a:pos x="258" y="39"/>
                </a:cxn>
                <a:cxn ang="0">
                  <a:pos x="246" y="25"/>
                </a:cxn>
                <a:cxn ang="0">
                  <a:pos x="238" y="31"/>
                </a:cxn>
                <a:cxn ang="0">
                  <a:pos x="220" y="12"/>
                </a:cxn>
                <a:cxn ang="0">
                  <a:pos x="214" y="13"/>
                </a:cxn>
                <a:cxn ang="0">
                  <a:pos x="204" y="28"/>
                </a:cxn>
                <a:cxn ang="0">
                  <a:pos x="197" y="18"/>
                </a:cxn>
                <a:cxn ang="0">
                  <a:pos x="187" y="14"/>
                </a:cxn>
                <a:cxn ang="0">
                  <a:pos x="180" y="22"/>
                </a:cxn>
                <a:cxn ang="0">
                  <a:pos x="166" y="9"/>
                </a:cxn>
                <a:cxn ang="0">
                  <a:pos x="153" y="14"/>
                </a:cxn>
                <a:cxn ang="0">
                  <a:pos x="147" y="24"/>
                </a:cxn>
                <a:cxn ang="0">
                  <a:pos x="139" y="37"/>
                </a:cxn>
                <a:cxn ang="0">
                  <a:pos x="129" y="29"/>
                </a:cxn>
                <a:cxn ang="0">
                  <a:pos x="118" y="34"/>
                </a:cxn>
                <a:cxn ang="0">
                  <a:pos x="111" y="41"/>
                </a:cxn>
                <a:cxn ang="0">
                  <a:pos x="105" y="31"/>
                </a:cxn>
                <a:cxn ang="0">
                  <a:pos x="92" y="34"/>
                </a:cxn>
                <a:cxn ang="0">
                  <a:pos x="84" y="37"/>
                </a:cxn>
                <a:cxn ang="0">
                  <a:pos x="68" y="34"/>
                </a:cxn>
                <a:cxn ang="0">
                  <a:pos x="61" y="61"/>
                </a:cxn>
                <a:cxn ang="0">
                  <a:pos x="42" y="57"/>
                </a:cxn>
                <a:cxn ang="0">
                  <a:pos x="34" y="70"/>
                </a:cxn>
                <a:cxn ang="0">
                  <a:pos x="32" y="91"/>
                </a:cxn>
                <a:cxn ang="0">
                  <a:pos x="29" y="89"/>
                </a:cxn>
                <a:cxn ang="0">
                  <a:pos x="27" y="105"/>
                </a:cxn>
                <a:cxn ang="0">
                  <a:pos x="7" y="109"/>
                </a:cxn>
                <a:cxn ang="0">
                  <a:pos x="6" y="111"/>
                </a:cxn>
                <a:cxn ang="0">
                  <a:pos x="7" y="121"/>
                </a:cxn>
                <a:cxn ang="0">
                  <a:pos x="8" y="133"/>
                </a:cxn>
                <a:cxn ang="0">
                  <a:pos x="2" y="141"/>
                </a:cxn>
                <a:cxn ang="0">
                  <a:pos x="5" y="148"/>
                </a:cxn>
              </a:cxnLst>
              <a:rect l="0" t="0" r="r" b="b"/>
              <a:pathLst>
                <a:path w="259" h="148">
                  <a:moveTo>
                    <a:pt x="5" y="148"/>
                  </a:moveTo>
                  <a:cubicBezTo>
                    <a:pt x="4" y="147"/>
                    <a:pt x="3" y="147"/>
                    <a:pt x="2" y="146"/>
                  </a:cubicBezTo>
                  <a:cubicBezTo>
                    <a:pt x="2" y="146"/>
                    <a:pt x="1" y="145"/>
                    <a:pt x="1" y="145"/>
                  </a:cubicBezTo>
                  <a:cubicBezTo>
                    <a:pt x="1" y="144"/>
                    <a:pt x="1" y="144"/>
                    <a:pt x="0" y="143"/>
                  </a:cubicBezTo>
                  <a:cubicBezTo>
                    <a:pt x="0" y="143"/>
                    <a:pt x="0" y="142"/>
                    <a:pt x="0" y="142"/>
                  </a:cubicBezTo>
                  <a:cubicBezTo>
                    <a:pt x="0" y="141"/>
                    <a:pt x="0" y="141"/>
                    <a:pt x="0" y="140"/>
                  </a:cubicBezTo>
                  <a:cubicBezTo>
                    <a:pt x="0" y="139"/>
                    <a:pt x="0" y="138"/>
                    <a:pt x="0" y="137"/>
                  </a:cubicBezTo>
                  <a:cubicBezTo>
                    <a:pt x="0" y="136"/>
                    <a:pt x="1" y="135"/>
                    <a:pt x="2" y="134"/>
                  </a:cubicBezTo>
                  <a:cubicBezTo>
                    <a:pt x="2" y="133"/>
                    <a:pt x="3" y="132"/>
                    <a:pt x="4" y="131"/>
                  </a:cubicBezTo>
                  <a:cubicBezTo>
                    <a:pt x="5" y="131"/>
                    <a:pt x="5" y="131"/>
                    <a:pt x="6" y="131"/>
                  </a:cubicBezTo>
                  <a:cubicBezTo>
                    <a:pt x="6" y="130"/>
                    <a:pt x="7" y="130"/>
                    <a:pt x="7" y="130"/>
                  </a:cubicBezTo>
                  <a:cubicBezTo>
                    <a:pt x="9" y="130"/>
                    <a:pt x="10" y="130"/>
                    <a:pt x="11" y="130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8" y="131"/>
                    <a:pt x="7" y="130"/>
                    <a:pt x="6" y="128"/>
                  </a:cubicBezTo>
                  <a:cubicBezTo>
                    <a:pt x="4" y="126"/>
                    <a:pt x="3" y="124"/>
                    <a:pt x="3" y="122"/>
                  </a:cubicBezTo>
                  <a:cubicBezTo>
                    <a:pt x="2" y="121"/>
                    <a:pt x="2" y="120"/>
                    <a:pt x="2" y="119"/>
                  </a:cubicBezTo>
                  <a:cubicBezTo>
                    <a:pt x="1" y="118"/>
                    <a:pt x="1" y="117"/>
                    <a:pt x="1" y="116"/>
                  </a:cubicBezTo>
                  <a:cubicBezTo>
                    <a:pt x="1" y="115"/>
                    <a:pt x="1" y="114"/>
                    <a:pt x="1" y="113"/>
                  </a:cubicBezTo>
                  <a:cubicBezTo>
                    <a:pt x="0" y="112"/>
                    <a:pt x="1" y="110"/>
                    <a:pt x="1" y="109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7"/>
                    <a:pt x="3" y="106"/>
                    <a:pt x="3" y="106"/>
                  </a:cubicBezTo>
                  <a:cubicBezTo>
                    <a:pt x="4" y="104"/>
                    <a:pt x="5" y="104"/>
                    <a:pt x="6" y="103"/>
                  </a:cubicBezTo>
                  <a:cubicBezTo>
                    <a:pt x="8" y="102"/>
                    <a:pt x="10" y="101"/>
                    <a:pt x="13" y="100"/>
                  </a:cubicBezTo>
                  <a:cubicBezTo>
                    <a:pt x="17" y="100"/>
                    <a:pt x="22" y="101"/>
                    <a:pt x="26" y="103"/>
                  </a:cubicBezTo>
                  <a:cubicBezTo>
                    <a:pt x="21" y="107"/>
                    <a:pt x="21" y="107"/>
                    <a:pt x="21" y="107"/>
                  </a:cubicBezTo>
                  <a:cubicBezTo>
                    <a:pt x="20" y="104"/>
                    <a:pt x="20" y="102"/>
                    <a:pt x="20" y="99"/>
                  </a:cubicBezTo>
                  <a:cubicBezTo>
                    <a:pt x="20" y="98"/>
                    <a:pt x="20" y="96"/>
                    <a:pt x="20" y="95"/>
                  </a:cubicBezTo>
                  <a:cubicBezTo>
                    <a:pt x="20" y="94"/>
                    <a:pt x="20" y="92"/>
                    <a:pt x="20" y="91"/>
                  </a:cubicBezTo>
                  <a:cubicBezTo>
                    <a:pt x="21" y="89"/>
                    <a:pt x="21" y="88"/>
                    <a:pt x="22" y="86"/>
                  </a:cubicBezTo>
                  <a:cubicBezTo>
                    <a:pt x="22" y="86"/>
                    <a:pt x="23" y="85"/>
                    <a:pt x="24" y="84"/>
                  </a:cubicBezTo>
                  <a:cubicBezTo>
                    <a:pt x="24" y="83"/>
                    <a:pt x="26" y="83"/>
                    <a:pt x="27" y="82"/>
                  </a:cubicBezTo>
                  <a:cubicBezTo>
                    <a:pt x="28" y="82"/>
                    <a:pt x="29" y="82"/>
                    <a:pt x="30" y="82"/>
                  </a:cubicBezTo>
                  <a:cubicBezTo>
                    <a:pt x="31" y="82"/>
                    <a:pt x="31" y="82"/>
                    <a:pt x="32" y="83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34" y="83"/>
                    <a:pt x="34" y="84"/>
                    <a:pt x="35" y="84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7"/>
                    <a:pt x="30" y="86"/>
                    <a:pt x="30" y="85"/>
                  </a:cubicBezTo>
                  <a:cubicBezTo>
                    <a:pt x="30" y="84"/>
                    <a:pt x="30" y="83"/>
                    <a:pt x="30" y="82"/>
                  </a:cubicBezTo>
                  <a:cubicBezTo>
                    <a:pt x="29" y="79"/>
                    <a:pt x="28" y="77"/>
                    <a:pt x="28" y="74"/>
                  </a:cubicBezTo>
                  <a:cubicBezTo>
                    <a:pt x="27" y="72"/>
                    <a:pt x="28" y="71"/>
                    <a:pt x="27" y="69"/>
                  </a:cubicBezTo>
                  <a:cubicBezTo>
                    <a:pt x="28" y="68"/>
                    <a:pt x="28" y="66"/>
                    <a:pt x="28" y="65"/>
                  </a:cubicBezTo>
                  <a:cubicBezTo>
                    <a:pt x="29" y="63"/>
                    <a:pt x="29" y="62"/>
                    <a:pt x="30" y="61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2" y="58"/>
                    <a:pt x="32" y="58"/>
                    <a:pt x="33" y="57"/>
                  </a:cubicBezTo>
                  <a:cubicBezTo>
                    <a:pt x="34" y="56"/>
                    <a:pt x="35" y="55"/>
                    <a:pt x="36" y="54"/>
                  </a:cubicBezTo>
                  <a:cubicBezTo>
                    <a:pt x="37" y="53"/>
                    <a:pt x="39" y="52"/>
                    <a:pt x="40" y="52"/>
                  </a:cubicBezTo>
                  <a:cubicBezTo>
                    <a:pt x="41" y="51"/>
                    <a:pt x="43" y="51"/>
                    <a:pt x="44" y="51"/>
                  </a:cubicBezTo>
                  <a:cubicBezTo>
                    <a:pt x="46" y="51"/>
                    <a:pt x="47" y="51"/>
                    <a:pt x="49" y="51"/>
                  </a:cubicBezTo>
                  <a:cubicBezTo>
                    <a:pt x="52" y="51"/>
                    <a:pt x="54" y="52"/>
                    <a:pt x="57" y="53"/>
                  </a:cubicBezTo>
                  <a:cubicBezTo>
                    <a:pt x="58" y="54"/>
                    <a:pt x="59" y="55"/>
                    <a:pt x="60" y="56"/>
                  </a:cubicBezTo>
                  <a:cubicBezTo>
                    <a:pt x="61" y="57"/>
                    <a:pt x="62" y="58"/>
                    <a:pt x="63" y="59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61" y="56"/>
                    <a:pt x="60" y="51"/>
                    <a:pt x="60" y="47"/>
                  </a:cubicBezTo>
                  <a:cubicBezTo>
                    <a:pt x="60" y="45"/>
                    <a:pt x="60" y="42"/>
                    <a:pt x="60" y="40"/>
                  </a:cubicBezTo>
                  <a:cubicBezTo>
                    <a:pt x="61" y="38"/>
                    <a:pt x="62" y="36"/>
                    <a:pt x="64" y="34"/>
                  </a:cubicBezTo>
                  <a:cubicBezTo>
                    <a:pt x="65" y="33"/>
                    <a:pt x="66" y="33"/>
                    <a:pt x="67" y="32"/>
                  </a:cubicBezTo>
                  <a:cubicBezTo>
                    <a:pt x="68" y="31"/>
                    <a:pt x="69" y="31"/>
                    <a:pt x="70" y="30"/>
                  </a:cubicBezTo>
                  <a:cubicBezTo>
                    <a:pt x="71" y="30"/>
                    <a:pt x="72" y="30"/>
                    <a:pt x="74" y="30"/>
                  </a:cubicBezTo>
                  <a:cubicBezTo>
                    <a:pt x="75" y="30"/>
                    <a:pt x="76" y="30"/>
                    <a:pt x="77" y="30"/>
                  </a:cubicBezTo>
                  <a:cubicBezTo>
                    <a:pt x="78" y="30"/>
                    <a:pt x="79" y="31"/>
                    <a:pt x="80" y="31"/>
                  </a:cubicBezTo>
                  <a:cubicBezTo>
                    <a:pt x="81" y="32"/>
                    <a:pt x="82" y="32"/>
                    <a:pt x="83" y="33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7" y="35"/>
                    <a:pt x="87" y="35"/>
                    <a:pt x="88" y="34"/>
                  </a:cubicBezTo>
                  <a:cubicBezTo>
                    <a:pt x="88" y="33"/>
                    <a:pt x="89" y="33"/>
                    <a:pt x="89" y="32"/>
                  </a:cubicBezTo>
                  <a:cubicBezTo>
                    <a:pt x="90" y="31"/>
                    <a:pt x="91" y="31"/>
                    <a:pt x="91" y="30"/>
                  </a:cubicBezTo>
                  <a:cubicBezTo>
                    <a:pt x="92" y="29"/>
                    <a:pt x="93" y="29"/>
                    <a:pt x="93" y="28"/>
                  </a:cubicBezTo>
                  <a:cubicBezTo>
                    <a:pt x="94" y="28"/>
                    <a:pt x="95" y="28"/>
                    <a:pt x="96" y="27"/>
                  </a:cubicBezTo>
                  <a:cubicBezTo>
                    <a:pt x="97" y="27"/>
                    <a:pt x="99" y="26"/>
                    <a:pt x="101" y="26"/>
                  </a:cubicBezTo>
                  <a:cubicBezTo>
                    <a:pt x="102" y="26"/>
                    <a:pt x="103" y="26"/>
                    <a:pt x="104" y="26"/>
                  </a:cubicBezTo>
                  <a:cubicBezTo>
                    <a:pt x="105" y="27"/>
                    <a:pt x="106" y="27"/>
                    <a:pt x="106" y="27"/>
                  </a:cubicBezTo>
                  <a:cubicBezTo>
                    <a:pt x="107" y="27"/>
                    <a:pt x="108" y="28"/>
                    <a:pt x="109" y="28"/>
                  </a:cubicBezTo>
                  <a:cubicBezTo>
                    <a:pt x="110" y="29"/>
                    <a:pt x="110" y="29"/>
                    <a:pt x="111" y="30"/>
                  </a:cubicBezTo>
                  <a:cubicBezTo>
                    <a:pt x="112" y="31"/>
                    <a:pt x="112" y="31"/>
                    <a:pt x="113" y="32"/>
                  </a:cubicBezTo>
                  <a:cubicBezTo>
                    <a:pt x="113" y="33"/>
                    <a:pt x="114" y="34"/>
                    <a:pt x="114" y="34"/>
                  </a:cubicBezTo>
                  <a:cubicBezTo>
                    <a:pt x="115" y="35"/>
                    <a:pt x="115" y="36"/>
                    <a:pt x="115" y="3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12" y="36"/>
                    <a:pt x="112" y="35"/>
                    <a:pt x="112" y="34"/>
                  </a:cubicBezTo>
                  <a:cubicBezTo>
                    <a:pt x="113" y="33"/>
                    <a:pt x="113" y="32"/>
                    <a:pt x="114" y="31"/>
                  </a:cubicBezTo>
                  <a:cubicBezTo>
                    <a:pt x="114" y="30"/>
                    <a:pt x="115" y="30"/>
                    <a:pt x="115" y="29"/>
                  </a:cubicBezTo>
                  <a:cubicBezTo>
                    <a:pt x="117" y="27"/>
                    <a:pt x="118" y="26"/>
                    <a:pt x="120" y="25"/>
                  </a:cubicBezTo>
                  <a:cubicBezTo>
                    <a:pt x="121" y="25"/>
                    <a:pt x="122" y="24"/>
                    <a:pt x="123" y="24"/>
                  </a:cubicBezTo>
                  <a:cubicBezTo>
                    <a:pt x="124" y="24"/>
                    <a:pt x="125" y="23"/>
                    <a:pt x="126" y="23"/>
                  </a:cubicBezTo>
                  <a:cubicBezTo>
                    <a:pt x="127" y="23"/>
                    <a:pt x="128" y="23"/>
                    <a:pt x="129" y="23"/>
                  </a:cubicBezTo>
                  <a:cubicBezTo>
                    <a:pt x="130" y="23"/>
                    <a:pt x="131" y="23"/>
                    <a:pt x="132" y="23"/>
                  </a:cubicBezTo>
                  <a:cubicBezTo>
                    <a:pt x="134" y="23"/>
                    <a:pt x="136" y="24"/>
                    <a:pt x="137" y="25"/>
                  </a:cubicBezTo>
                  <a:cubicBezTo>
                    <a:pt x="138" y="25"/>
                    <a:pt x="139" y="26"/>
                    <a:pt x="140" y="27"/>
                  </a:cubicBezTo>
                  <a:cubicBezTo>
                    <a:pt x="141" y="27"/>
                    <a:pt x="142" y="28"/>
                    <a:pt x="142" y="29"/>
                  </a:cubicBezTo>
                  <a:cubicBezTo>
                    <a:pt x="143" y="29"/>
                    <a:pt x="144" y="30"/>
                    <a:pt x="144" y="31"/>
                  </a:cubicBezTo>
                  <a:cubicBezTo>
                    <a:pt x="145" y="32"/>
                    <a:pt x="145" y="33"/>
                    <a:pt x="146" y="34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39" y="31"/>
                    <a:pt x="139" y="31"/>
                    <a:pt x="139" y="31"/>
                  </a:cubicBezTo>
                  <a:cubicBezTo>
                    <a:pt x="139" y="30"/>
                    <a:pt x="139" y="28"/>
                    <a:pt x="139" y="27"/>
                  </a:cubicBezTo>
                  <a:cubicBezTo>
                    <a:pt x="139" y="25"/>
                    <a:pt x="140" y="24"/>
                    <a:pt x="140" y="22"/>
                  </a:cubicBezTo>
                  <a:cubicBezTo>
                    <a:pt x="140" y="21"/>
                    <a:pt x="141" y="19"/>
                    <a:pt x="141" y="18"/>
                  </a:cubicBezTo>
                  <a:cubicBezTo>
                    <a:pt x="141" y="17"/>
                    <a:pt x="142" y="16"/>
                    <a:pt x="142" y="16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8" y="7"/>
                    <a:pt x="149" y="7"/>
                    <a:pt x="149" y="7"/>
                  </a:cubicBezTo>
                  <a:cubicBezTo>
                    <a:pt x="151" y="6"/>
                    <a:pt x="152" y="5"/>
                    <a:pt x="153" y="4"/>
                  </a:cubicBezTo>
                  <a:cubicBezTo>
                    <a:pt x="155" y="3"/>
                    <a:pt x="156" y="3"/>
                    <a:pt x="157" y="2"/>
                  </a:cubicBezTo>
                  <a:cubicBezTo>
                    <a:pt x="159" y="1"/>
                    <a:pt x="159" y="1"/>
                    <a:pt x="159" y="1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4" y="0"/>
                    <a:pt x="165" y="0"/>
                    <a:pt x="167" y="1"/>
                  </a:cubicBezTo>
                  <a:cubicBezTo>
                    <a:pt x="169" y="1"/>
                    <a:pt x="171" y="1"/>
                    <a:pt x="173" y="3"/>
                  </a:cubicBezTo>
                  <a:cubicBezTo>
                    <a:pt x="174" y="4"/>
                    <a:pt x="176" y="5"/>
                    <a:pt x="177" y="7"/>
                  </a:cubicBezTo>
                  <a:cubicBezTo>
                    <a:pt x="178" y="8"/>
                    <a:pt x="178" y="10"/>
                    <a:pt x="179" y="11"/>
                  </a:cubicBezTo>
                  <a:cubicBezTo>
                    <a:pt x="180" y="15"/>
                    <a:pt x="180" y="18"/>
                    <a:pt x="180" y="21"/>
                  </a:cubicBezTo>
                  <a:cubicBezTo>
                    <a:pt x="172" y="19"/>
                    <a:pt x="172" y="19"/>
                    <a:pt x="172" y="19"/>
                  </a:cubicBezTo>
                  <a:cubicBezTo>
                    <a:pt x="173" y="16"/>
                    <a:pt x="173" y="16"/>
                    <a:pt x="173" y="16"/>
                  </a:cubicBezTo>
                  <a:cubicBezTo>
                    <a:pt x="173" y="15"/>
                    <a:pt x="174" y="15"/>
                    <a:pt x="175" y="14"/>
                  </a:cubicBezTo>
                  <a:cubicBezTo>
                    <a:pt x="175" y="13"/>
                    <a:pt x="176" y="12"/>
                    <a:pt x="177" y="11"/>
                  </a:cubicBezTo>
                  <a:cubicBezTo>
                    <a:pt x="177" y="10"/>
                    <a:pt x="178" y="10"/>
                    <a:pt x="179" y="9"/>
                  </a:cubicBezTo>
                  <a:cubicBezTo>
                    <a:pt x="180" y="8"/>
                    <a:pt x="181" y="8"/>
                    <a:pt x="182" y="7"/>
                  </a:cubicBezTo>
                  <a:cubicBezTo>
                    <a:pt x="183" y="6"/>
                    <a:pt x="184" y="6"/>
                    <a:pt x="185" y="6"/>
                  </a:cubicBezTo>
                  <a:cubicBezTo>
                    <a:pt x="186" y="6"/>
                    <a:pt x="188" y="6"/>
                    <a:pt x="189" y="5"/>
                  </a:cubicBezTo>
                  <a:cubicBezTo>
                    <a:pt x="190" y="6"/>
                    <a:pt x="191" y="6"/>
                    <a:pt x="192" y="6"/>
                  </a:cubicBezTo>
                  <a:cubicBezTo>
                    <a:pt x="193" y="6"/>
                    <a:pt x="194" y="6"/>
                    <a:pt x="195" y="7"/>
                  </a:cubicBezTo>
                  <a:cubicBezTo>
                    <a:pt x="196" y="7"/>
                    <a:pt x="197" y="8"/>
                    <a:pt x="198" y="9"/>
                  </a:cubicBezTo>
                  <a:cubicBezTo>
                    <a:pt x="199" y="9"/>
                    <a:pt x="200" y="10"/>
                    <a:pt x="201" y="11"/>
                  </a:cubicBezTo>
                  <a:cubicBezTo>
                    <a:pt x="202" y="11"/>
                    <a:pt x="202" y="12"/>
                    <a:pt x="203" y="13"/>
                  </a:cubicBezTo>
                  <a:cubicBezTo>
                    <a:pt x="204" y="14"/>
                    <a:pt x="204" y="14"/>
                    <a:pt x="205" y="15"/>
                  </a:cubicBezTo>
                  <a:cubicBezTo>
                    <a:pt x="205" y="16"/>
                    <a:pt x="206" y="17"/>
                    <a:pt x="206" y="18"/>
                  </a:cubicBezTo>
                  <a:cubicBezTo>
                    <a:pt x="207" y="19"/>
                    <a:pt x="207" y="20"/>
                    <a:pt x="207" y="21"/>
                  </a:cubicBezTo>
                  <a:cubicBezTo>
                    <a:pt x="208" y="23"/>
                    <a:pt x="208" y="23"/>
                    <a:pt x="208" y="23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02" y="19"/>
                    <a:pt x="203" y="18"/>
                    <a:pt x="203" y="17"/>
                  </a:cubicBezTo>
                  <a:cubicBezTo>
                    <a:pt x="204" y="16"/>
                    <a:pt x="204" y="15"/>
                    <a:pt x="205" y="13"/>
                  </a:cubicBezTo>
                  <a:cubicBezTo>
                    <a:pt x="206" y="12"/>
                    <a:pt x="206" y="11"/>
                    <a:pt x="207" y="10"/>
                  </a:cubicBezTo>
                  <a:cubicBezTo>
                    <a:pt x="208" y="9"/>
                    <a:pt x="210" y="8"/>
                    <a:pt x="211" y="7"/>
                  </a:cubicBezTo>
                  <a:cubicBezTo>
                    <a:pt x="212" y="7"/>
                    <a:pt x="214" y="6"/>
                    <a:pt x="215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6"/>
                    <a:pt x="218" y="6"/>
                    <a:pt x="218" y="6"/>
                  </a:cubicBezTo>
                  <a:cubicBezTo>
                    <a:pt x="219" y="6"/>
                    <a:pt x="219" y="6"/>
                    <a:pt x="219" y="6"/>
                  </a:cubicBezTo>
                  <a:cubicBezTo>
                    <a:pt x="220" y="6"/>
                    <a:pt x="222" y="6"/>
                    <a:pt x="223" y="7"/>
                  </a:cubicBezTo>
                  <a:cubicBezTo>
                    <a:pt x="224" y="7"/>
                    <a:pt x="225" y="8"/>
                    <a:pt x="227" y="8"/>
                  </a:cubicBezTo>
                  <a:cubicBezTo>
                    <a:pt x="228" y="9"/>
                    <a:pt x="229" y="10"/>
                    <a:pt x="230" y="10"/>
                  </a:cubicBezTo>
                  <a:cubicBezTo>
                    <a:pt x="232" y="12"/>
                    <a:pt x="233" y="14"/>
                    <a:pt x="235" y="16"/>
                  </a:cubicBezTo>
                  <a:cubicBezTo>
                    <a:pt x="237" y="20"/>
                    <a:pt x="239" y="25"/>
                    <a:pt x="239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6" y="27"/>
                    <a:pt x="236" y="27"/>
                    <a:pt x="236" y="27"/>
                  </a:cubicBezTo>
                  <a:cubicBezTo>
                    <a:pt x="236" y="26"/>
                    <a:pt x="237" y="25"/>
                    <a:pt x="238" y="25"/>
                  </a:cubicBezTo>
                  <a:cubicBezTo>
                    <a:pt x="238" y="24"/>
                    <a:pt x="239" y="24"/>
                    <a:pt x="240" y="23"/>
                  </a:cubicBezTo>
                  <a:cubicBezTo>
                    <a:pt x="240" y="23"/>
                    <a:pt x="241" y="22"/>
                    <a:pt x="242" y="22"/>
                  </a:cubicBezTo>
                  <a:cubicBezTo>
                    <a:pt x="243" y="22"/>
                    <a:pt x="243" y="22"/>
                    <a:pt x="244" y="22"/>
                  </a:cubicBezTo>
                  <a:cubicBezTo>
                    <a:pt x="245" y="21"/>
                    <a:pt x="246" y="22"/>
                    <a:pt x="247" y="22"/>
                  </a:cubicBezTo>
                  <a:cubicBezTo>
                    <a:pt x="248" y="22"/>
                    <a:pt x="248" y="22"/>
                    <a:pt x="249" y="22"/>
                  </a:cubicBezTo>
                  <a:cubicBezTo>
                    <a:pt x="250" y="23"/>
                    <a:pt x="251" y="23"/>
                    <a:pt x="251" y="24"/>
                  </a:cubicBezTo>
                  <a:cubicBezTo>
                    <a:pt x="254" y="25"/>
                    <a:pt x="256" y="28"/>
                    <a:pt x="257" y="31"/>
                  </a:cubicBezTo>
                  <a:cubicBezTo>
                    <a:pt x="258" y="32"/>
                    <a:pt x="258" y="33"/>
                    <a:pt x="259" y="35"/>
                  </a:cubicBezTo>
                  <a:cubicBezTo>
                    <a:pt x="259" y="36"/>
                    <a:pt x="259" y="38"/>
                    <a:pt x="259" y="39"/>
                  </a:cubicBezTo>
                  <a:cubicBezTo>
                    <a:pt x="258" y="40"/>
                    <a:pt x="258" y="40"/>
                    <a:pt x="258" y="40"/>
                  </a:cubicBezTo>
                  <a:cubicBezTo>
                    <a:pt x="258" y="39"/>
                    <a:pt x="258" y="39"/>
                    <a:pt x="258" y="39"/>
                  </a:cubicBezTo>
                  <a:cubicBezTo>
                    <a:pt x="258" y="39"/>
                    <a:pt x="258" y="39"/>
                    <a:pt x="258" y="39"/>
                  </a:cubicBezTo>
                  <a:cubicBezTo>
                    <a:pt x="258" y="38"/>
                    <a:pt x="258" y="36"/>
                    <a:pt x="257" y="35"/>
                  </a:cubicBezTo>
                  <a:cubicBezTo>
                    <a:pt x="257" y="34"/>
                    <a:pt x="257" y="34"/>
                    <a:pt x="256" y="33"/>
                  </a:cubicBezTo>
                  <a:cubicBezTo>
                    <a:pt x="256" y="33"/>
                    <a:pt x="256" y="32"/>
                    <a:pt x="256" y="31"/>
                  </a:cubicBezTo>
                  <a:cubicBezTo>
                    <a:pt x="254" y="29"/>
                    <a:pt x="252" y="27"/>
                    <a:pt x="250" y="26"/>
                  </a:cubicBezTo>
                  <a:cubicBezTo>
                    <a:pt x="249" y="26"/>
                    <a:pt x="249" y="25"/>
                    <a:pt x="248" y="25"/>
                  </a:cubicBezTo>
                  <a:cubicBezTo>
                    <a:pt x="248" y="25"/>
                    <a:pt x="247" y="25"/>
                    <a:pt x="246" y="25"/>
                  </a:cubicBezTo>
                  <a:cubicBezTo>
                    <a:pt x="246" y="25"/>
                    <a:pt x="245" y="25"/>
                    <a:pt x="245" y="25"/>
                  </a:cubicBezTo>
                  <a:cubicBezTo>
                    <a:pt x="244" y="25"/>
                    <a:pt x="244" y="25"/>
                    <a:pt x="243" y="26"/>
                  </a:cubicBezTo>
                  <a:cubicBezTo>
                    <a:pt x="243" y="26"/>
                    <a:pt x="242" y="26"/>
                    <a:pt x="242" y="26"/>
                  </a:cubicBezTo>
                  <a:cubicBezTo>
                    <a:pt x="241" y="27"/>
                    <a:pt x="241" y="27"/>
                    <a:pt x="240" y="28"/>
                  </a:cubicBezTo>
                  <a:cubicBezTo>
                    <a:pt x="240" y="28"/>
                    <a:pt x="240" y="29"/>
                    <a:pt x="239" y="29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2"/>
                    <a:pt x="236" y="32"/>
                    <a:pt x="235" y="32"/>
                  </a:cubicBezTo>
                  <a:cubicBezTo>
                    <a:pt x="235" y="31"/>
                    <a:pt x="234" y="30"/>
                    <a:pt x="234" y="30"/>
                  </a:cubicBezTo>
                  <a:cubicBezTo>
                    <a:pt x="234" y="30"/>
                    <a:pt x="234" y="30"/>
                    <a:pt x="234" y="30"/>
                  </a:cubicBezTo>
                  <a:cubicBezTo>
                    <a:pt x="234" y="26"/>
                    <a:pt x="233" y="22"/>
                    <a:pt x="230" y="19"/>
                  </a:cubicBezTo>
                  <a:cubicBezTo>
                    <a:pt x="228" y="16"/>
                    <a:pt x="225" y="14"/>
                    <a:pt x="221" y="13"/>
                  </a:cubicBezTo>
                  <a:cubicBezTo>
                    <a:pt x="221" y="13"/>
                    <a:pt x="220" y="13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218" y="12"/>
                    <a:pt x="218" y="12"/>
                    <a:pt x="218" y="12"/>
                  </a:cubicBezTo>
                  <a:cubicBezTo>
                    <a:pt x="217" y="12"/>
                    <a:pt x="217" y="12"/>
                    <a:pt x="217" y="12"/>
                  </a:cubicBezTo>
                  <a:cubicBezTo>
                    <a:pt x="216" y="13"/>
                    <a:pt x="216" y="13"/>
                    <a:pt x="216" y="13"/>
                  </a:cubicBezTo>
                  <a:cubicBezTo>
                    <a:pt x="215" y="13"/>
                    <a:pt x="215" y="13"/>
                    <a:pt x="214" y="13"/>
                  </a:cubicBezTo>
                  <a:cubicBezTo>
                    <a:pt x="214" y="14"/>
                    <a:pt x="213" y="14"/>
                    <a:pt x="213" y="15"/>
                  </a:cubicBezTo>
                  <a:cubicBezTo>
                    <a:pt x="212" y="16"/>
                    <a:pt x="212" y="16"/>
                    <a:pt x="211" y="17"/>
                  </a:cubicBezTo>
                  <a:cubicBezTo>
                    <a:pt x="211" y="18"/>
                    <a:pt x="210" y="19"/>
                    <a:pt x="210" y="20"/>
                  </a:cubicBezTo>
                  <a:cubicBezTo>
                    <a:pt x="210" y="20"/>
                    <a:pt x="209" y="21"/>
                    <a:pt x="209" y="22"/>
                  </a:cubicBezTo>
                  <a:cubicBezTo>
                    <a:pt x="208" y="25"/>
                    <a:pt x="208" y="25"/>
                    <a:pt x="208" y="25"/>
                  </a:cubicBezTo>
                  <a:cubicBezTo>
                    <a:pt x="208" y="27"/>
                    <a:pt x="206" y="29"/>
                    <a:pt x="204" y="28"/>
                  </a:cubicBezTo>
                  <a:cubicBezTo>
                    <a:pt x="203" y="28"/>
                    <a:pt x="202" y="27"/>
                    <a:pt x="201" y="26"/>
                  </a:cubicBezTo>
                  <a:cubicBezTo>
                    <a:pt x="201" y="26"/>
                    <a:pt x="201" y="26"/>
                    <a:pt x="201" y="26"/>
                  </a:cubicBezTo>
                  <a:cubicBezTo>
                    <a:pt x="200" y="23"/>
                    <a:pt x="200" y="23"/>
                    <a:pt x="200" y="23"/>
                  </a:cubicBezTo>
                  <a:cubicBezTo>
                    <a:pt x="200" y="23"/>
                    <a:pt x="200" y="22"/>
                    <a:pt x="199" y="21"/>
                  </a:cubicBezTo>
                  <a:cubicBezTo>
                    <a:pt x="199" y="21"/>
                    <a:pt x="199" y="20"/>
                    <a:pt x="198" y="20"/>
                  </a:cubicBezTo>
                  <a:cubicBezTo>
                    <a:pt x="198" y="19"/>
                    <a:pt x="197" y="18"/>
                    <a:pt x="197" y="18"/>
                  </a:cubicBezTo>
                  <a:cubicBezTo>
                    <a:pt x="196" y="17"/>
                    <a:pt x="196" y="17"/>
                    <a:pt x="195" y="17"/>
                  </a:cubicBezTo>
                  <a:cubicBezTo>
                    <a:pt x="195" y="16"/>
                    <a:pt x="194" y="16"/>
                    <a:pt x="194" y="15"/>
                  </a:cubicBezTo>
                  <a:cubicBezTo>
                    <a:pt x="193" y="15"/>
                    <a:pt x="193" y="15"/>
                    <a:pt x="192" y="14"/>
                  </a:cubicBezTo>
                  <a:cubicBezTo>
                    <a:pt x="192" y="14"/>
                    <a:pt x="191" y="14"/>
                    <a:pt x="190" y="14"/>
                  </a:cubicBezTo>
                  <a:cubicBezTo>
                    <a:pt x="190" y="14"/>
                    <a:pt x="189" y="14"/>
                    <a:pt x="189" y="14"/>
                  </a:cubicBezTo>
                  <a:cubicBezTo>
                    <a:pt x="188" y="14"/>
                    <a:pt x="188" y="14"/>
                    <a:pt x="187" y="14"/>
                  </a:cubicBezTo>
                  <a:cubicBezTo>
                    <a:pt x="187" y="14"/>
                    <a:pt x="186" y="14"/>
                    <a:pt x="186" y="15"/>
                  </a:cubicBezTo>
                  <a:cubicBezTo>
                    <a:pt x="185" y="15"/>
                    <a:pt x="185" y="15"/>
                    <a:pt x="184" y="15"/>
                  </a:cubicBezTo>
                  <a:cubicBezTo>
                    <a:pt x="184" y="16"/>
                    <a:pt x="183" y="16"/>
                    <a:pt x="183" y="17"/>
                  </a:cubicBezTo>
                  <a:cubicBezTo>
                    <a:pt x="182" y="17"/>
                    <a:pt x="182" y="18"/>
                    <a:pt x="182" y="18"/>
                  </a:cubicBezTo>
                  <a:cubicBezTo>
                    <a:pt x="181" y="19"/>
                    <a:pt x="181" y="19"/>
                    <a:pt x="181" y="20"/>
                  </a:cubicBezTo>
                  <a:cubicBezTo>
                    <a:pt x="180" y="22"/>
                    <a:pt x="180" y="22"/>
                    <a:pt x="180" y="22"/>
                  </a:cubicBezTo>
                  <a:cubicBezTo>
                    <a:pt x="180" y="22"/>
                    <a:pt x="180" y="22"/>
                    <a:pt x="180" y="22"/>
                  </a:cubicBezTo>
                  <a:cubicBezTo>
                    <a:pt x="179" y="25"/>
                    <a:pt x="176" y="25"/>
                    <a:pt x="174" y="24"/>
                  </a:cubicBezTo>
                  <a:cubicBezTo>
                    <a:pt x="172" y="24"/>
                    <a:pt x="171" y="22"/>
                    <a:pt x="171" y="21"/>
                  </a:cubicBezTo>
                  <a:cubicBezTo>
                    <a:pt x="172" y="18"/>
                    <a:pt x="171" y="16"/>
                    <a:pt x="171" y="14"/>
                  </a:cubicBezTo>
                  <a:cubicBezTo>
                    <a:pt x="170" y="12"/>
                    <a:pt x="169" y="10"/>
                    <a:pt x="168" y="10"/>
                  </a:cubicBezTo>
                  <a:cubicBezTo>
                    <a:pt x="167" y="9"/>
                    <a:pt x="167" y="9"/>
                    <a:pt x="166" y="9"/>
                  </a:cubicBezTo>
                  <a:cubicBezTo>
                    <a:pt x="165" y="9"/>
                    <a:pt x="164" y="9"/>
                    <a:pt x="163" y="9"/>
                  </a:cubicBezTo>
                  <a:cubicBezTo>
                    <a:pt x="162" y="9"/>
                    <a:pt x="162" y="9"/>
                    <a:pt x="162" y="9"/>
                  </a:cubicBezTo>
                  <a:cubicBezTo>
                    <a:pt x="160" y="10"/>
                    <a:pt x="160" y="10"/>
                    <a:pt x="160" y="10"/>
                  </a:cubicBezTo>
                  <a:cubicBezTo>
                    <a:pt x="159" y="10"/>
                    <a:pt x="158" y="11"/>
                    <a:pt x="157" y="11"/>
                  </a:cubicBezTo>
                  <a:cubicBezTo>
                    <a:pt x="156" y="11"/>
                    <a:pt x="155" y="12"/>
                    <a:pt x="154" y="13"/>
                  </a:cubicBezTo>
                  <a:cubicBezTo>
                    <a:pt x="154" y="13"/>
                    <a:pt x="153" y="13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9" y="20"/>
                    <a:pt x="149" y="20"/>
                    <a:pt x="148" y="21"/>
                  </a:cubicBezTo>
                  <a:cubicBezTo>
                    <a:pt x="148" y="22"/>
                    <a:pt x="148" y="23"/>
                    <a:pt x="147" y="24"/>
                  </a:cubicBezTo>
                  <a:cubicBezTo>
                    <a:pt x="147" y="25"/>
                    <a:pt x="147" y="26"/>
                    <a:pt x="147" y="28"/>
                  </a:cubicBezTo>
                  <a:cubicBezTo>
                    <a:pt x="147" y="29"/>
                    <a:pt x="146" y="30"/>
                    <a:pt x="146" y="31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7"/>
                    <a:pt x="144" y="39"/>
                    <a:pt x="142" y="39"/>
                  </a:cubicBezTo>
                  <a:cubicBezTo>
                    <a:pt x="141" y="39"/>
                    <a:pt x="140" y="38"/>
                    <a:pt x="139" y="37"/>
                  </a:cubicBezTo>
                  <a:cubicBezTo>
                    <a:pt x="139" y="37"/>
                    <a:pt x="139" y="37"/>
                    <a:pt x="139" y="37"/>
                  </a:cubicBezTo>
                  <a:cubicBezTo>
                    <a:pt x="139" y="36"/>
                    <a:pt x="139" y="35"/>
                    <a:pt x="138" y="35"/>
                  </a:cubicBezTo>
                  <a:cubicBezTo>
                    <a:pt x="138" y="34"/>
                    <a:pt x="138" y="34"/>
                    <a:pt x="137" y="33"/>
                  </a:cubicBezTo>
                  <a:cubicBezTo>
                    <a:pt x="137" y="33"/>
                    <a:pt x="136" y="32"/>
                    <a:pt x="136" y="32"/>
                  </a:cubicBezTo>
                  <a:cubicBezTo>
                    <a:pt x="135" y="32"/>
                    <a:pt x="135" y="31"/>
                    <a:pt x="134" y="31"/>
                  </a:cubicBezTo>
                  <a:cubicBezTo>
                    <a:pt x="133" y="30"/>
                    <a:pt x="132" y="30"/>
                    <a:pt x="131" y="30"/>
                  </a:cubicBezTo>
                  <a:cubicBezTo>
                    <a:pt x="130" y="29"/>
                    <a:pt x="129" y="29"/>
                    <a:pt x="129" y="29"/>
                  </a:cubicBezTo>
                  <a:cubicBezTo>
                    <a:pt x="127" y="29"/>
                    <a:pt x="127" y="29"/>
                    <a:pt x="127" y="29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3" y="30"/>
                    <a:pt x="123" y="31"/>
                  </a:cubicBezTo>
                  <a:cubicBezTo>
                    <a:pt x="122" y="31"/>
                    <a:pt x="122" y="31"/>
                    <a:pt x="121" y="32"/>
                  </a:cubicBezTo>
                  <a:cubicBezTo>
                    <a:pt x="121" y="32"/>
                    <a:pt x="120" y="32"/>
                    <a:pt x="120" y="33"/>
                  </a:cubicBezTo>
                  <a:cubicBezTo>
                    <a:pt x="119" y="33"/>
                    <a:pt x="119" y="34"/>
                    <a:pt x="118" y="34"/>
                  </a:cubicBezTo>
                  <a:cubicBezTo>
                    <a:pt x="118" y="35"/>
                    <a:pt x="118" y="35"/>
                    <a:pt x="117" y="36"/>
                  </a:cubicBezTo>
                  <a:cubicBezTo>
                    <a:pt x="117" y="37"/>
                    <a:pt x="117" y="37"/>
                    <a:pt x="117" y="3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16" y="42"/>
                    <a:pt x="115" y="43"/>
                    <a:pt x="113" y="42"/>
                  </a:cubicBezTo>
                  <a:cubicBezTo>
                    <a:pt x="112" y="42"/>
                    <a:pt x="112" y="41"/>
                    <a:pt x="111" y="41"/>
                  </a:cubicBezTo>
                  <a:cubicBezTo>
                    <a:pt x="111" y="38"/>
                    <a:pt x="111" y="38"/>
                    <a:pt x="111" y="38"/>
                  </a:cubicBezTo>
                  <a:cubicBezTo>
                    <a:pt x="111" y="38"/>
                    <a:pt x="110" y="37"/>
                    <a:pt x="110" y="37"/>
                  </a:cubicBezTo>
                  <a:cubicBezTo>
                    <a:pt x="110" y="36"/>
                    <a:pt x="109" y="35"/>
                    <a:pt x="109" y="35"/>
                  </a:cubicBezTo>
                  <a:cubicBezTo>
                    <a:pt x="109" y="34"/>
                    <a:pt x="108" y="34"/>
                    <a:pt x="108" y="33"/>
                  </a:cubicBezTo>
                  <a:cubicBezTo>
                    <a:pt x="107" y="33"/>
                    <a:pt x="107" y="32"/>
                    <a:pt x="106" y="32"/>
                  </a:cubicBezTo>
                  <a:cubicBezTo>
                    <a:pt x="106" y="31"/>
                    <a:pt x="105" y="31"/>
                    <a:pt x="105" y="31"/>
                  </a:cubicBezTo>
                  <a:cubicBezTo>
                    <a:pt x="104" y="31"/>
                    <a:pt x="104" y="30"/>
                    <a:pt x="103" y="30"/>
                  </a:cubicBezTo>
                  <a:cubicBezTo>
                    <a:pt x="102" y="30"/>
                    <a:pt x="102" y="30"/>
                    <a:pt x="101" y="30"/>
                  </a:cubicBezTo>
                  <a:cubicBezTo>
                    <a:pt x="100" y="30"/>
                    <a:pt x="98" y="30"/>
                    <a:pt x="97" y="31"/>
                  </a:cubicBezTo>
                  <a:cubicBezTo>
                    <a:pt x="96" y="31"/>
                    <a:pt x="96" y="31"/>
                    <a:pt x="95" y="31"/>
                  </a:cubicBezTo>
                  <a:cubicBezTo>
                    <a:pt x="94" y="32"/>
                    <a:pt x="94" y="32"/>
                    <a:pt x="93" y="32"/>
                  </a:cubicBezTo>
                  <a:cubicBezTo>
                    <a:pt x="93" y="33"/>
                    <a:pt x="92" y="33"/>
                    <a:pt x="92" y="34"/>
                  </a:cubicBezTo>
                  <a:cubicBezTo>
                    <a:pt x="91" y="34"/>
                    <a:pt x="91" y="35"/>
                    <a:pt x="90" y="36"/>
                  </a:cubicBezTo>
                  <a:cubicBezTo>
                    <a:pt x="90" y="36"/>
                    <a:pt x="89" y="37"/>
                    <a:pt x="89" y="37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40"/>
                    <a:pt x="87" y="41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4" y="37"/>
                    <a:pt x="84" y="37"/>
                    <a:pt x="84" y="37"/>
                  </a:cubicBezTo>
                  <a:cubicBezTo>
                    <a:pt x="82" y="35"/>
                    <a:pt x="82" y="35"/>
                    <a:pt x="82" y="35"/>
                  </a:cubicBezTo>
                  <a:cubicBezTo>
                    <a:pt x="81" y="35"/>
                    <a:pt x="80" y="34"/>
                    <a:pt x="79" y="33"/>
                  </a:cubicBezTo>
                  <a:cubicBezTo>
                    <a:pt x="78" y="33"/>
                    <a:pt x="78" y="33"/>
                    <a:pt x="77" y="32"/>
                  </a:cubicBezTo>
                  <a:cubicBezTo>
                    <a:pt x="76" y="32"/>
                    <a:pt x="75" y="32"/>
                    <a:pt x="74" y="32"/>
                  </a:cubicBezTo>
                  <a:cubicBezTo>
                    <a:pt x="73" y="32"/>
                    <a:pt x="72" y="32"/>
                    <a:pt x="71" y="33"/>
                  </a:cubicBezTo>
                  <a:cubicBezTo>
                    <a:pt x="70" y="33"/>
                    <a:pt x="69" y="33"/>
                    <a:pt x="68" y="34"/>
                  </a:cubicBezTo>
                  <a:cubicBezTo>
                    <a:pt x="67" y="34"/>
                    <a:pt x="66" y="35"/>
                    <a:pt x="66" y="36"/>
                  </a:cubicBezTo>
                  <a:cubicBezTo>
                    <a:pt x="64" y="37"/>
                    <a:pt x="63" y="39"/>
                    <a:pt x="63" y="41"/>
                  </a:cubicBezTo>
                  <a:cubicBezTo>
                    <a:pt x="62" y="43"/>
                    <a:pt x="62" y="45"/>
                    <a:pt x="63" y="47"/>
                  </a:cubicBezTo>
                  <a:cubicBezTo>
                    <a:pt x="63" y="51"/>
                    <a:pt x="64" y="55"/>
                    <a:pt x="64" y="60"/>
                  </a:cubicBezTo>
                  <a:cubicBezTo>
                    <a:pt x="64" y="61"/>
                    <a:pt x="63" y="62"/>
                    <a:pt x="62" y="62"/>
                  </a:cubicBezTo>
                  <a:cubicBezTo>
                    <a:pt x="61" y="62"/>
                    <a:pt x="61" y="62"/>
                    <a:pt x="61" y="61"/>
                  </a:cubicBezTo>
                  <a:cubicBezTo>
                    <a:pt x="61" y="61"/>
                    <a:pt x="61" y="61"/>
                    <a:pt x="61" y="61"/>
                  </a:cubicBezTo>
                  <a:cubicBezTo>
                    <a:pt x="60" y="60"/>
                    <a:pt x="59" y="60"/>
                    <a:pt x="58" y="59"/>
                  </a:cubicBezTo>
                  <a:cubicBezTo>
                    <a:pt x="57" y="58"/>
                    <a:pt x="56" y="58"/>
                    <a:pt x="55" y="57"/>
                  </a:cubicBezTo>
                  <a:cubicBezTo>
                    <a:pt x="53" y="56"/>
                    <a:pt x="51" y="56"/>
                    <a:pt x="48" y="56"/>
                  </a:cubicBezTo>
                  <a:cubicBezTo>
                    <a:pt x="47" y="56"/>
                    <a:pt x="46" y="56"/>
                    <a:pt x="45" y="56"/>
                  </a:cubicBezTo>
                  <a:cubicBezTo>
                    <a:pt x="44" y="56"/>
                    <a:pt x="43" y="56"/>
                    <a:pt x="42" y="57"/>
                  </a:cubicBezTo>
                  <a:cubicBezTo>
                    <a:pt x="41" y="57"/>
                    <a:pt x="40" y="58"/>
                    <a:pt x="40" y="59"/>
                  </a:cubicBezTo>
                  <a:cubicBezTo>
                    <a:pt x="39" y="59"/>
                    <a:pt x="38" y="60"/>
                    <a:pt x="37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5" y="64"/>
                    <a:pt x="35" y="66"/>
                    <a:pt x="35" y="67"/>
                  </a:cubicBezTo>
                  <a:cubicBezTo>
                    <a:pt x="34" y="68"/>
                    <a:pt x="34" y="69"/>
                    <a:pt x="34" y="70"/>
                  </a:cubicBezTo>
                  <a:cubicBezTo>
                    <a:pt x="34" y="71"/>
                    <a:pt x="34" y="72"/>
                    <a:pt x="34" y="73"/>
                  </a:cubicBezTo>
                  <a:cubicBezTo>
                    <a:pt x="35" y="75"/>
                    <a:pt x="36" y="77"/>
                    <a:pt x="36" y="80"/>
                  </a:cubicBezTo>
                  <a:cubicBezTo>
                    <a:pt x="37" y="81"/>
                    <a:pt x="37" y="83"/>
                    <a:pt x="37" y="84"/>
                  </a:cubicBezTo>
                  <a:cubicBezTo>
                    <a:pt x="38" y="85"/>
                    <a:pt x="38" y="87"/>
                    <a:pt x="38" y="88"/>
                  </a:cubicBezTo>
                  <a:cubicBezTo>
                    <a:pt x="38" y="90"/>
                    <a:pt x="37" y="92"/>
                    <a:pt x="35" y="92"/>
                  </a:cubicBezTo>
                  <a:cubicBezTo>
                    <a:pt x="34" y="92"/>
                    <a:pt x="33" y="92"/>
                    <a:pt x="32" y="91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1" y="90"/>
                    <a:pt x="31" y="90"/>
                    <a:pt x="31" y="90"/>
                  </a:cubicBezTo>
                  <a:cubicBezTo>
                    <a:pt x="30" y="90"/>
                    <a:pt x="30" y="90"/>
                    <a:pt x="30" y="90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91"/>
                    <a:pt x="27" y="91"/>
                    <a:pt x="27" y="92"/>
                  </a:cubicBezTo>
                  <a:cubicBezTo>
                    <a:pt x="27" y="93"/>
                    <a:pt x="27" y="94"/>
                    <a:pt x="27" y="95"/>
                  </a:cubicBezTo>
                  <a:cubicBezTo>
                    <a:pt x="27" y="97"/>
                    <a:pt x="27" y="98"/>
                    <a:pt x="27" y="99"/>
                  </a:cubicBezTo>
                  <a:cubicBezTo>
                    <a:pt x="27" y="101"/>
                    <a:pt x="27" y="103"/>
                    <a:pt x="27" y="105"/>
                  </a:cubicBezTo>
                  <a:cubicBezTo>
                    <a:pt x="28" y="105"/>
                    <a:pt x="28" y="105"/>
                    <a:pt x="28" y="105"/>
                  </a:cubicBezTo>
                  <a:cubicBezTo>
                    <a:pt x="28" y="107"/>
                    <a:pt x="27" y="109"/>
                    <a:pt x="25" y="109"/>
                  </a:cubicBezTo>
                  <a:cubicBezTo>
                    <a:pt x="24" y="110"/>
                    <a:pt x="23" y="109"/>
                    <a:pt x="23" y="109"/>
                  </a:cubicBezTo>
                  <a:cubicBezTo>
                    <a:pt x="20" y="107"/>
                    <a:pt x="17" y="106"/>
                    <a:pt x="13" y="107"/>
                  </a:cubicBezTo>
                  <a:cubicBezTo>
                    <a:pt x="12" y="107"/>
                    <a:pt x="10" y="107"/>
                    <a:pt x="9" y="108"/>
                  </a:cubicBezTo>
                  <a:cubicBezTo>
                    <a:pt x="8" y="108"/>
                    <a:pt x="8" y="109"/>
                    <a:pt x="7" y="109"/>
                  </a:cubicBezTo>
                  <a:cubicBezTo>
                    <a:pt x="7" y="109"/>
                    <a:pt x="7" y="109"/>
                    <a:pt x="7" y="110"/>
                  </a:cubicBezTo>
                  <a:cubicBezTo>
                    <a:pt x="7" y="111"/>
                    <a:pt x="7" y="111"/>
                    <a:pt x="7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1"/>
                    <a:pt x="6" y="111"/>
                    <a:pt x="6" y="111"/>
                  </a:cubicBezTo>
                  <a:cubicBezTo>
                    <a:pt x="6" y="112"/>
                    <a:pt x="6" y="112"/>
                    <a:pt x="6" y="113"/>
                  </a:cubicBezTo>
                  <a:cubicBezTo>
                    <a:pt x="6" y="114"/>
                    <a:pt x="6" y="115"/>
                    <a:pt x="6" y="115"/>
                  </a:cubicBezTo>
                  <a:cubicBezTo>
                    <a:pt x="6" y="116"/>
                    <a:pt x="6" y="117"/>
                    <a:pt x="6" y="118"/>
                  </a:cubicBezTo>
                  <a:cubicBezTo>
                    <a:pt x="7" y="119"/>
                    <a:pt x="7" y="120"/>
                    <a:pt x="7" y="121"/>
                  </a:cubicBezTo>
                  <a:cubicBezTo>
                    <a:pt x="8" y="122"/>
                    <a:pt x="8" y="124"/>
                    <a:pt x="9" y="126"/>
                  </a:cubicBezTo>
                  <a:cubicBezTo>
                    <a:pt x="10" y="127"/>
                    <a:pt x="11" y="129"/>
                    <a:pt x="12" y="131"/>
                  </a:cubicBezTo>
                  <a:cubicBezTo>
                    <a:pt x="12" y="131"/>
                    <a:pt x="12" y="131"/>
                    <a:pt x="12" y="131"/>
                  </a:cubicBezTo>
                  <a:cubicBezTo>
                    <a:pt x="13" y="131"/>
                    <a:pt x="13" y="133"/>
                    <a:pt x="12" y="133"/>
                  </a:cubicBezTo>
                  <a:cubicBezTo>
                    <a:pt x="11" y="134"/>
                    <a:pt x="11" y="134"/>
                    <a:pt x="10" y="134"/>
                  </a:cubicBezTo>
                  <a:cubicBezTo>
                    <a:pt x="10" y="133"/>
                    <a:pt x="9" y="133"/>
                    <a:pt x="8" y="133"/>
                  </a:cubicBezTo>
                  <a:cubicBezTo>
                    <a:pt x="8" y="133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4" y="135"/>
                    <a:pt x="4" y="135"/>
                  </a:cubicBezTo>
                  <a:cubicBezTo>
                    <a:pt x="3" y="136"/>
                    <a:pt x="3" y="137"/>
                    <a:pt x="2" y="138"/>
                  </a:cubicBezTo>
                  <a:cubicBezTo>
                    <a:pt x="2" y="138"/>
                    <a:pt x="2" y="139"/>
                    <a:pt x="2" y="140"/>
                  </a:cubicBezTo>
                  <a:cubicBezTo>
                    <a:pt x="2" y="140"/>
                    <a:pt x="1" y="141"/>
                    <a:pt x="2" y="141"/>
                  </a:cubicBezTo>
                  <a:cubicBezTo>
                    <a:pt x="2" y="142"/>
                    <a:pt x="2" y="142"/>
                    <a:pt x="2" y="143"/>
                  </a:cubicBezTo>
                  <a:cubicBezTo>
                    <a:pt x="2" y="143"/>
                    <a:pt x="2" y="143"/>
                    <a:pt x="2" y="144"/>
                  </a:cubicBezTo>
                  <a:cubicBezTo>
                    <a:pt x="3" y="144"/>
                    <a:pt x="3" y="145"/>
                    <a:pt x="3" y="145"/>
                  </a:cubicBezTo>
                  <a:cubicBezTo>
                    <a:pt x="3" y="145"/>
                    <a:pt x="4" y="146"/>
                    <a:pt x="4" y="146"/>
                  </a:cubicBezTo>
                  <a:cubicBezTo>
                    <a:pt x="5" y="147"/>
                    <a:pt x="5" y="147"/>
                    <a:pt x="5" y="147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32" name="Group 7"/>
          <p:cNvGrpSpPr/>
          <p:nvPr/>
        </p:nvGrpSpPr>
        <p:grpSpPr>
          <a:xfrm>
            <a:off x="8633591" y="2125504"/>
            <a:ext cx="759619" cy="731520"/>
            <a:chOff x="1752600" y="2200276"/>
            <a:chExt cx="749301" cy="635000"/>
          </a:xfrm>
          <a:solidFill>
            <a:schemeClr val="bg1"/>
          </a:solidFill>
        </p:grpSpPr>
        <p:sp>
          <p:nvSpPr>
            <p:cNvPr id="1048930" name="Freeform 7"/>
            <p:cNvSpPr/>
            <p:nvPr/>
          </p:nvSpPr>
          <p:spPr bwMode="auto">
            <a:xfrm>
              <a:off x="1919288" y="2711451"/>
              <a:ext cx="582613" cy="123825"/>
            </a:xfrm>
            <a:custGeom>
              <a:avLst/>
              <a:gdLst/>
              <a:ahLst/>
              <a:cxnLst>
                <a:cxn ang="0">
                  <a:pos x="367" y="24"/>
                </a:cxn>
                <a:cxn ang="0">
                  <a:pos x="367" y="0"/>
                </a:cxn>
                <a:cxn ang="0">
                  <a:pos x="0" y="0"/>
                </a:cxn>
                <a:cxn ang="0">
                  <a:pos x="0" y="24"/>
                </a:cxn>
                <a:cxn ang="0">
                  <a:pos x="164" y="24"/>
                </a:cxn>
                <a:cxn ang="0">
                  <a:pos x="164" y="53"/>
                </a:cxn>
                <a:cxn ang="0">
                  <a:pos x="132" y="53"/>
                </a:cxn>
                <a:cxn ang="0">
                  <a:pos x="132" y="78"/>
                </a:cxn>
                <a:cxn ang="0">
                  <a:pos x="235" y="78"/>
                </a:cxn>
                <a:cxn ang="0">
                  <a:pos x="235" y="53"/>
                </a:cxn>
                <a:cxn ang="0">
                  <a:pos x="203" y="53"/>
                </a:cxn>
                <a:cxn ang="0">
                  <a:pos x="203" y="24"/>
                </a:cxn>
                <a:cxn ang="0">
                  <a:pos x="367" y="24"/>
                </a:cxn>
              </a:cxnLst>
              <a:rect l="0" t="0" r="r" b="b"/>
              <a:pathLst>
                <a:path w="367" h="78">
                  <a:moveTo>
                    <a:pt x="367" y="24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164" y="24"/>
                  </a:lnTo>
                  <a:lnTo>
                    <a:pt x="164" y="53"/>
                  </a:lnTo>
                  <a:lnTo>
                    <a:pt x="132" y="53"/>
                  </a:lnTo>
                  <a:lnTo>
                    <a:pt x="132" y="78"/>
                  </a:lnTo>
                  <a:lnTo>
                    <a:pt x="235" y="78"/>
                  </a:lnTo>
                  <a:lnTo>
                    <a:pt x="235" y="53"/>
                  </a:lnTo>
                  <a:lnTo>
                    <a:pt x="203" y="53"/>
                  </a:lnTo>
                  <a:lnTo>
                    <a:pt x="203" y="24"/>
                  </a:lnTo>
                  <a:lnTo>
                    <a:pt x="367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31" name="Freeform 8"/>
            <p:cNvSpPr/>
            <p:nvPr/>
          </p:nvSpPr>
          <p:spPr bwMode="auto">
            <a:xfrm>
              <a:off x="2216150" y="2476501"/>
              <a:ext cx="120650" cy="42863"/>
            </a:xfrm>
            <a:custGeom>
              <a:avLst/>
              <a:gdLst/>
              <a:ahLst/>
              <a:cxnLst>
                <a:cxn ang="0">
                  <a:pos x="76" y="27"/>
                </a:cxn>
                <a:cxn ang="0">
                  <a:pos x="70" y="0"/>
                </a:cxn>
                <a:cxn ang="0">
                  <a:pos x="0" y="0"/>
                </a:cxn>
                <a:cxn ang="0">
                  <a:pos x="0" y="27"/>
                </a:cxn>
                <a:cxn ang="0">
                  <a:pos x="76" y="27"/>
                </a:cxn>
              </a:cxnLst>
              <a:rect l="0" t="0" r="r" b="b"/>
              <a:pathLst>
                <a:path w="76" h="27">
                  <a:moveTo>
                    <a:pt x="76" y="27"/>
                  </a:moveTo>
                  <a:lnTo>
                    <a:pt x="70" y="0"/>
                  </a:lnTo>
                  <a:lnTo>
                    <a:pt x="0" y="0"/>
                  </a:lnTo>
                  <a:lnTo>
                    <a:pt x="0" y="27"/>
                  </a:lnTo>
                  <a:lnTo>
                    <a:pt x="76" y="2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32" name="Freeform 9"/>
            <p:cNvSpPr/>
            <p:nvPr/>
          </p:nvSpPr>
          <p:spPr bwMode="auto">
            <a:xfrm>
              <a:off x="2214563" y="2528889"/>
              <a:ext cx="146050" cy="80963"/>
            </a:xfrm>
            <a:custGeom>
              <a:avLst/>
              <a:gdLst/>
              <a:ahLst/>
              <a:cxnLst>
                <a:cxn ang="0">
                  <a:pos x="0" y="51"/>
                </a:cxn>
                <a:cxn ang="0">
                  <a:pos x="92" y="51"/>
                </a:cxn>
                <a:cxn ang="0">
                  <a:pos x="79" y="0"/>
                </a:cxn>
                <a:cxn ang="0">
                  <a:pos x="1" y="0"/>
                </a:cxn>
                <a:cxn ang="0">
                  <a:pos x="0" y="51"/>
                </a:cxn>
              </a:cxnLst>
              <a:rect l="0" t="0" r="r" b="b"/>
              <a:pathLst>
                <a:path w="92" h="51">
                  <a:moveTo>
                    <a:pt x="0" y="51"/>
                  </a:moveTo>
                  <a:lnTo>
                    <a:pt x="92" y="51"/>
                  </a:lnTo>
                  <a:lnTo>
                    <a:pt x="79" y="0"/>
                  </a:lnTo>
                  <a:lnTo>
                    <a:pt x="1" y="0"/>
                  </a:lnTo>
                  <a:lnTo>
                    <a:pt x="0" y="5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33" name="Freeform 10"/>
            <p:cNvSpPr/>
            <p:nvPr/>
          </p:nvSpPr>
          <p:spPr bwMode="auto">
            <a:xfrm>
              <a:off x="2341563" y="2476501"/>
              <a:ext cx="93663" cy="42863"/>
            </a:xfrm>
            <a:custGeom>
              <a:avLst/>
              <a:gdLst/>
              <a:ahLst/>
              <a:cxnLst>
                <a:cxn ang="0">
                  <a:pos x="59" y="27"/>
                </a:cxn>
                <a:cxn ang="0">
                  <a:pos x="51" y="0"/>
                </a:cxn>
                <a:cxn ang="0">
                  <a:pos x="0" y="0"/>
                </a:cxn>
                <a:cxn ang="0">
                  <a:pos x="8" y="27"/>
                </a:cxn>
                <a:cxn ang="0">
                  <a:pos x="59" y="27"/>
                </a:cxn>
              </a:cxnLst>
              <a:rect l="0" t="0" r="r" b="b"/>
              <a:pathLst>
                <a:path w="59" h="27">
                  <a:moveTo>
                    <a:pt x="59" y="27"/>
                  </a:moveTo>
                  <a:lnTo>
                    <a:pt x="51" y="0"/>
                  </a:lnTo>
                  <a:lnTo>
                    <a:pt x="0" y="0"/>
                  </a:lnTo>
                  <a:lnTo>
                    <a:pt x="8" y="27"/>
                  </a:lnTo>
                  <a:lnTo>
                    <a:pt x="59" y="2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34" name="Freeform 11"/>
            <p:cNvSpPr/>
            <p:nvPr/>
          </p:nvSpPr>
          <p:spPr bwMode="auto">
            <a:xfrm>
              <a:off x="2355850" y="2528889"/>
              <a:ext cx="106363" cy="80963"/>
            </a:xfrm>
            <a:custGeom>
              <a:avLst/>
              <a:gdLst/>
              <a:ahLst/>
              <a:cxnLst>
                <a:cxn ang="0">
                  <a:pos x="12" y="51"/>
                </a:cxn>
                <a:cxn ang="0">
                  <a:pos x="67" y="51"/>
                </a:cxn>
                <a:cxn ang="0">
                  <a:pos x="52" y="0"/>
                </a:cxn>
                <a:cxn ang="0">
                  <a:pos x="0" y="0"/>
                </a:cxn>
                <a:cxn ang="0">
                  <a:pos x="12" y="51"/>
                </a:cxn>
              </a:cxnLst>
              <a:rect l="0" t="0" r="r" b="b"/>
              <a:pathLst>
                <a:path w="67" h="51">
                  <a:moveTo>
                    <a:pt x="12" y="51"/>
                  </a:moveTo>
                  <a:lnTo>
                    <a:pt x="67" y="51"/>
                  </a:lnTo>
                  <a:lnTo>
                    <a:pt x="52" y="0"/>
                  </a:lnTo>
                  <a:lnTo>
                    <a:pt x="0" y="0"/>
                  </a:lnTo>
                  <a:lnTo>
                    <a:pt x="12" y="5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35" name="Freeform 12"/>
            <p:cNvSpPr/>
            <p:nvPr/>
          </p:nvSpPr>
          <p:spPr bwMode="auto">
            <a:xfrm>
              <a:off x="1951038" y="2528889"/>
              <a:ext cx="111125" cy="80963"/>
            </a:xfrm>
            <a:custGeom>
              <a:avLst/>
              <a:gdLst/>
              <a:ahLst/>
              <a:cxnLst>
                <a:cxn ang="0">
                  <a:pos x="70" y="0"/>
                </a:cxn>
                <a:cxn ang="0">
                  <a:pos x="17" y="0"/>
                </a:cxn>
                <a:cxn ang="0">
                  <a:pos x="0" y="51"/>
                </a:cxn>
                <a:cxn ang="0">
                  <a:pos x="56" y="51"/>
                </a:cxn>
                <a:cxn ang="0">
                  <a:pos x="70" y="0"/>
                </a:cxn>
              </a:cxnLst>
              <a:rect l="0" t="0" r="r" b="b"/>
              <a:pathLst>
                <a:path w="70" h="51">
                  <a:moveTo>
                    <a:pt x="70" y="0"/>
                  </a:moveTo>
                  <a:lnTo>
                    <a:pt x="17" y="0"/>
                  </a:lnTo>
                  <a:lnTo>
                    <a:pt x="0" y="51"/>
                  </a:lnTo>
                  <a:lnTo>
                    <a:pt x="56" y="51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36" name="Freeform 13"/>
            <p:cNvSpPr/>
            <p:nvPr/>
          </p:nvSpPr>
          <p:spPr bwMode="auto">
            <a:xfrm>
              <a:off x="1981200" y="2476501"/>
              <a:ext cx="95250" cy="42863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8" y="0"/>
                </a:cxn>
                <a:cxn ang="0">
                  <a:pos x="0" y="27"/>
                </a:cxn>
                <a:cxn ang="0">
                  <a:pos x="52" y="27"/>
                </a:cxn>
                <a:cxn ang="0">
                  <a:pos x="60" y="0"/>
                </a:cxn>
              </a:cxnLst>
              <a:rect l="0" t="0" r="r" b="b"/>
              <a:pathLst>
                <a:path w="60" h="27">
                  <a:moveTo>
                    <a:pt x="60" y="0"/>
                  </a:moveTo>
                  <a:lnTo>
                    <a:pt x="8" y="0"/>
                  </a:lnTo>
                  <a:lnTo>
                    <a:pt x="0" y="27"/>
                  </a:lnTo>
                  <a:lnTo>
                    <a:pt x="52" y="27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37" name="Freeform 14"/>
            <p:cNvSpPr/>
            <p:nvPr/>
          </p:nvSpPr>
          <p:spPr bwMode="auto">
            <a:xfrm>
              <a:off x="1922463" y="2619376"/>
              <a:ext cx="114300" cy="74613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47"/>
                </a:cxn>
                <a:cxn ang="0">
                  <a:pos x="60" y="47"/>
                </a:cxn>
                <a:cxn ang="0">
                  <a:pos x="72" y="0"/>
                </a:cxn>
                <a:cxn ang="0">
                  <a:pos x="16" y="0"/>
                </a:cxn>
              </a:cxnLst>
              <a:rect l="0" t="0" r="r" b="b"/>
              <a:pathLst>
                <a:path w="72" h="47">
                  <a:moveTo>
                    <a:pt x="16" y="0"/>
                  </a:moveTo>
                  <a:lnTo>
                    <a:pt x="0" y="47"/>
                  </a:lnTo>
                  <a:lnTo>
                    <a:pt x="60" y="47"/>
                  </a:lnTo>
                  <a:lnTo>
                    <a:pt x="72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38" name="Freeform 15"/>
            <p:cNvSpPr/>
            <p:nvPr/>
          </p:nvSpPr>
          <p:spPr bwMode="auto">
            <a:xfrm>
              <a:off x="2081213" y="2476501"/>
              <a:ext cx="119063" cy="42863"/>
            </a:xfrm>
            <a:custGeom>
              <a:avLst/>
              <a:gdLst/>
              <a:ahLst/>
              <a:cxnLst>
                <a:cxn ang="0">
                  <a:pos x="75" y="27"/>
                </a:cxn>
                <a:cxn ang="0">
                  <a:pos x="75" y="0"/>
                </a:cxn>
                <a:cxn ang="0">
                  <a:pos x="7" y="0"/>
                </a:cxn>
                <a:cxn ang="0">
                  <a:pos x="0" y="27"/>
                </a:cxn>
                <a:cxn ang="0">
                  <a:pos x="75" y="27"/>
                </a:cxn>
              </a:cxnLst>
              <a:rect l="0" t="0" r="r" b="b"/>
              <a:pathLst>
                <a:path w="75" h="27">
                  <a:moveTo>
                    <a:pt x="75" y="27"/>
                  </a:moveTo>
                  <a:lnTo>
                    <a:pt x="75" y="0"/>
                  </a:lnTo>
                  <a:lnTo>
                    <a:pt x="7" y="0"/>
                  </a:lnTo>
                  <a:lnTo>
                    <a:pt x="0" y="27"/>
                  </a:lnTo>
                  <a:lnTo>
                    <a:pt x="75" y="2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39" name="Freeform 16"/>
            <p:cNvSpPr/>
            <p:nvPr/>
          </p:nvSpPr>
          <p:spPr bwMode="auto">
            <a:xfrm>
              <a:off x="2376488" y="2619376"/>
              <a:ext cx="112713" cy="74613"/>
            </a:xfrm>
            <a:custGeom>
              <a:avLst/>
              <a:gdLst/>
              <a:ahLst/>
              <a:cxnLst>
                <a:cxn ang="0">
                  <a:pos x="12" y="47"/>
                </a:cxn>
                <a:cxn ang="0">
                  <a:pos x="71" y="47"/>
                </a:cxn>
                <a:cxn ang="0">
                  <a:pos x="56" y="0"/>
                </a:cxn>
                <a:cxn ang="0">
                  <a:pos x="0" y="0"/>
                </a:cxn>
                <a:cxn ang="0">
                  <a:pos x="12" y="47"/>
                </a:cxn>
              </a:cxnLst>
              <a:rect l="0" t="0" r="r" b="b"/>
              <a:pathLst>
                <a:path w="71" h="47">
                  <a:moveTo>
                    <a:pt x="12" y="47"/>
                  </a:moveTo>
                  <a:lnTo>
                    <a:pt x="71" y="47"/>
                  </a:lnTo>
                  <a:lnTo>
                    <a:pt x="56" y="0"/>
                  </a:lnTo>
                  <a:lnTo>
                    <a:pt x="0" y="0"/>
                  </a:lnTo>
                  <a:lnTo>
                    <a:pt x="12" y="4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0" name="Freeform 17"/>
            <p:cNvSpPr/>
            <p:nvPr/>
          </p:nvSpPr>
          <p:spPr bwMode="auto">
            <a:xfrm>
              <a:off x="2214563" y="2619376"/>
              <a:ext cx="166688" cy="746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47"/>
                </a:cxn>
                <a:cxn ang="0">
                  <a:pos x="105" y="47"/>
                </a:cxn>
                <a:cxn ang="0">
                  <a:pos x="93" y="0"/>
                </a:cxn>
                <a:cxn ang="0">
                  <a:pos x="0" y="0"/>
                </a:cxn>
              </a:cxnLst>
              <a:rect l="0" t="0" r="r" b="b"/>
              <a:pathLst>
                <a:path w="105" h="47">
                  <a:moveTo>
                    <a:pt x="0" y="0"/>
                  </a:moveTo>
                  <a:lnTo>
                    <a:pt x="0" y="47"/>
                  </a:lnTo>
                  <a:lnTo>
                    <a:pt x="105" y="47"/>
                  </a:lnTo>
                  <a:lnTo>
                    <a:pt x="9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1" name="Freeform 18"/>
            <p:cNvSpPr/>
            <p:nvPr/>
          </p:nvSpPr>
          <p:spPr bwMode="auto">
            <a:xfrm>
              <a:off x="2032000" y="2619376"/>
              <a:ext cx="166688" cy="7461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0" y="47"/>
                </a:cxn>
                <a:cxn ang="0">
                  <a:pos x="105" y="47"/>
                </a:cxn>
                <a:cxn ang="0">
                  <a:pos x="105" y="0"/>
                </a:cxn>
                <a:cxn ang="0">
                  <a:pos x="13" y="0"/>
                </a:cxn>
              </a:cxnLst>
              <a:rect l="0" t="0" r="r" b="b"/>
              <a:pathLst>
                <a:path w="105" h="47">
                  <a:moveTo>
                    <a:pt x="13" y="0"/>
                  </a:moveTo>
                  <a:lnTo>
                    <a:pt x="0" y="47"/>
                  </a:lnTo>
                  <a:lnTo>
                    <a:pt x="105" y="47"/>
                  </a:lnTo>
                  <a:lnTo>
                    <a:pt x="10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2" name="Freeform 19"/>
            <p:cNvSpPr/>
            <p:nvPr/>
          </p:nvSpPr>
          <p:spPr bwMode="auto">
            <a:xfrm>
              <a:off x="2055813" y="2528889"/>
              <a:ext cx="144463" cy="80963"/>
            </a:xfrm>
            <a:custGeom>
              <a:avLst/>
              <a:gdLst/>
              <a:ahLst/>
              <a:cxnLst>
                <a:cxn ang="0">
                  <a:pos x="0" y="51"/>
                </a:cxn>
                <a:cxn ang="0">
                  <a:pos x="90" y="51"/>
                </a:cxn>
                <a:cxn ang="0">
                  <a:pos x="91" y="0"/>
                </a:cxn>
                <a:cxn ang="0">
                  <a:pos x="14" y="0"/>
                </a:cxn>
                <a:cxn ang="0">
                  <a:pos x="0" y="51"/>
                </a:cxn>
              </a:cxnLst>
              <a:rect l="0" t="0" r="r" b="b"/>
              <a:pathLst>
                <a:path w="91" h="51">
                  <a:moveTo>
                    <a:pt x="0" y="51"/>
                  </a:moveTo>
                  <a:lnTo>
                    <a:pt x="90" y="51"/>
                  </a:lnTo>
                  <a:lnTo>
                    <a:pt x="91" y="0"/>
                  </a:lnTo>
                  <a:lnTo>
                    <a:pt x="14" y="0"/>
                  </a:lnTo>
                  <a:lnTo>
                    <a:pt x="0" y="5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3" name="Freeform 21"/>
            <p:cNvSpPr/>
            <p:nvPr/>
          </p:nvSpPr>
          <p:spPr bwMode="auto">
            <a:xfrm>
              <a:off x="1831975" y="2284414"/>
              <a:ext cx="295275" cy="285750"/>
            </a:xfrm>
            <a:custGeom>
              <a:avLst/>
              <a:gdLst/>
              <a:ahLst/>
              <a:cxnLst>
                <a:cxn ang="0">
                  <a:pos x="176" y="100"/>
                </a:cxn>
                <a:cxn ang="0">
                  <a:pos x="177" y="89"/>
                </a:cxn>
                <a:cxn ang="0">
                  <a:pos x="88" y="0"/>
                </a:cxn>
                <a:cxn ang="0">
                  <a:pos x="0" y="89"/>
                </a:cxn>
                <a:cxn ang="0">
                  <a:pos x="59" y="172"/>
                </a:cxn>
                <a:cxn ang="0">
                  <a:pos x="96" y="100"/>
                </a:cxn>
                <a:cxn ang="0">
                  <a:pos x="176" y="100"/>
                </a:cxn>
              </a:cxnLst>
              <a:rect l="0" t="0" r="r" b="b"/>
              <a:pathLst>
                <a:path w="177" h="172">
                  <a:moveTo>
                    <a:pt x="176" y="100"/>
                  </a:moveTo>
                  <a:cubicBezTo>
                    <a:pt x="177" y="97"/>
                    <a:pt x="177" y="93"/>
                    <a:pt x="177" y="89"/>
                  </a:cubicBezTo>
                  <a:cubicBezTo>
                    <a:pt x="177" y="40"/>
                    <a:pt x="137" y="0"/>
                    <a:pt x="88" y="0"/>
                  </a:cubicBezTo>
                  <a:cubicBezTo>
                    <a:pt x="40" y="0"/>
                    <a:pt x="0" y="40"/>
                    <a:pt x="0" y="89"/>
                  </a:cubicBezTo>
                  <a:cubicBezTo>
                    <a:pt x="0" y="127"/>
                    <a:pt x="24" y="159"/>
                    <a:pt x="59" y="172"/>
                  </a:cubicBezTo>
                  <a:cubicBezTo>
                    <a:pt x="96" y="100"/>
                    <a:pt x="96" y="100"/>
                    <a:pt x="96" y="100"/>
                  </a:cubicBezTo>
                  <a:lnTo>
                    <a:pt x="176" y="10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4" name="Freeform 22"/>
            <p:cNvSpPr/>
            <p:nvPr/>
          </p:nvSpPr>
          <p:spPr bwMode="auto">
            <a:xfrm>
              <a:off x="1825625" y="2524126"/>
              <a:ext cx="53975" cy="55563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33"/>
                </a:cxn>
                <a:cxn ang="0">
                  <a:pos x="32" y="15"/>
                </a:cxn>
                <a:cxn ang="0">
                  <a:pos x="18" y="0"/>
                </a:cxn>
              </a:cxnLst>
              <a:rect l="0" t="0" r="r" b="b"/>
              <a:pathLst>
                <a:path w="32" h="33">
                  <a:moveTo>
                    <a:pt x="18" y="0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27" y="10"/>
                    <a:pt x="22" y="6"/>
                    <a:pt x="18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5" name="Freeform 23"/>
            <p:cNvSpPr/>
            <p:nvPr/>
          </p:nvSpPr>
          <p:spPr bwMode="auto">
            <a:xfrm>
              <a:off x="1879600" y="2559051"/>
              <a:ext cx="46038" cy="82550"/>
            </a:xfrm>
            <a:custGeom>
              <a:avLst/>
              <a:gdLst/>
              <a:ahLst/>
              <a:cxnLst>
                <a:cxn ang="0">
                  <a:pos x="0" y="49"/>
                </a:cxn>
                <a:cxn ang="0">
                  <a:pos x="28" y="10"/>
                </a:cxn>
                <a:cxn ang="0">
                  <a:pos x="8" y="0"/>
                </a:cxn>
                <a:cxn ang="0">
                  <a:pos x="0" y="49"/>
                </a:cxn>
              </a:cxnLst>
              <a:rect l="0" t="0" r="r" b="b"/>
              <a:pathLst>
                <a:path w="28" h="49">
                  <a:moveTo>
                    <a:pt x="0" y="49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1" y="8"/>
                    <a:pt x="14" y="4"/>
                    <a:pt x="8" y="0"/>
                  </a:cubicBezTo>
                  <a:lnTo>
                    <a:pt x="0" y="4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6" name="Freeform 24"/>
            <p:cNvSpPr/>
            <p:nvPr/>
          </p:nvSpPr>
          <p:spPr bwMode="auto">
            <a:xfrm>
              <a:off x="1771650" y="2476501"/>
              <a:ext cx="76200" cy="53975"/>
            </a:xfrm>
            <a:custGeom>
              <a:avLst/>
              <a:gdLst/>
              <a:ahLst/>
              <a:cxnLst>
                <a:cxn ang="0">
                  <a:pos x="0" y="33"/>
                </a:cxn>
                <a:cxn ang="0">
                  <a:pos x="46" y="21"/>
                </a:cxn>
                <a:cxn ang="0">
                  <a:pos x="36" y="0"/>
                </a:cxn>
                <a:cxn ang="0">
                  <a:pos x="0" y="33"/>
                </a:cxn>
              </a:cxnLst>
              <a:rect l="0" t="0" r="r" b="b"/>
              <a:pathLst>
                <a:path w="46" h="33">
                  <a:moveTo>
                    <a:pt x="0" y="33"/>
                  </a:moveTo>
                  <a:cubicBezTo>
                    <a:pt x="46" y="21"/>
                    <a:pt x="46" y="21"/>
                    <a:pt x="46" y="21"/>
                  </a:cubicBezTo>
                  <a:cubicBezTo>
                    <a:pt x="42" y="14"/>
                    <a:pt x="39" y="7"/>
                    <a:pt x="36" y="0"/>
                  </a:cubicBezTo>
                  <a:lnTo>
                    <a:pt x="0" y="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7" name="Freeform 25"/>
            <p:cNvSpPr/>
            <p:nvPr/>
          </p:nvSpPr>
          <p:spPr bwMode="auto">
            <a:xfrm>
              <a:off x="1752600" y="2366964"/>
              <a:ext cx="84138" cy="396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7" y="23"/>
                </a:cxn>
                <a:cxn ang="0">
                  <a:pos x="51" y="2"/>
                </a:cxn>
                <a:cxn ang="0">
                  <a:pos x="0" y="0"/>
                </a:cxn>
              </a:cxnLst>
              <a:rect l="0" t="0" r="r" b="b"/>
              <a:pathLst>
                <a:path w="51" h="23">
                  <a:moveTo>
                    <a:pt x="0" y="0"/>
                  </a:moveTo>
                  <a:cubicBezTo>
                    <a:pt x="47" y="23"/>
                    <a:pt x="47" y="23"/>
                    <a:pt x="47" y="23"/>
                  </a:cubicBezTo>
                  <a:cubicBezTo>
                    <a:pt x="45" y="18"/>
                    <a:pt x="48" y="10"/>
                    <a:pt x="51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8" name="Freeform 26"/>
            <p:cNvSpPr/>
            <p:nvPr/>
          </p:nvSpPr>
          <p:spPr bwMode="auto">
            <a:xfrm>
              <a:off x="1816100" y="2392364"/>
              <a:ext cx="42863" cy="33338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0" y="14"/>
                </a:cxn>
                <a:cxn ang="0">
                  <a:pos x="26" y="20"/>
                </a:cxn>
                <a:cxn ang="0">
                  <a:pos x="25" y="6"/>
                </a:cxn>
                <a:cxn ang="0">
                  <a:pos x="26" y="0"/>
                </a:cxn>
              </a:cxnLst>
              <a:rect l="0" t="0" r="r" b="b"/>
              <a:pathLst>
                <a:path w="26" h="20">
                  <a:moveTo>
                    <a:pt x="26" y="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6" y="15"/>
                    <a:pt x="25" y="11"/>
                    <a:pt x="25" y="6"/>
                  </a:cubicBezTo>
                  <a:cubicBezTo>
                    <a:pt x="25" y="4"/>
                    <a:pt x="25" y="2"/>
                    <a:pt x="2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49" name="Freeform 27"/>
            <p:cNvSpPr/>
            <p:nvPr/>
          </p:nvSpPr>
          <p:spPr bwMode="auto">
            <a:xfrm>
              <a:off x="1801813" y="2324101"/>
              <a:ext cx="63500" cy="396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3" y="24"/>
                </a:cxn>
                <a:cxn ang="0">
                  <a:pos x="38" y="2"/>
                </a:cxn>
                <a:cxn ang="0">
                  <a:pos x="0" y="0"/>
                </a:cxn>
              </a:cxnLst>
              <a:rect l="0" t="0" r="r" b="b"/>
              <a:pathLst>
                <a:path w="38" h="24">
                  <a:moveTo>
                    <a:pt x="0" y="0"/>
                  </a:moveTo>
                  <a:cubicBezTo>
                    <a:pt x="23" y="24"/>
                    <a:pt x="23" y="24"/>
                    <a:pt x="23" y="24"/>
                  </a:cubicBezTo>
                  <a:cubicBezTo>
                    <a:pt x="27" y="16"/>
                    <a:pt x="32" y="9"/>
                    <a:pt x="38" y="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50" name="Freeform 28"/>
            <p:cNvSpPr/>
            <p:nvPr/>
          </p:nvSpPr>
          <p:spPr bwMode="auto">
            <a:xfrm>
              <a:off x="1912938" y="2241551"/>
              <a:ext cx="30163" cy="492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30"/>
                </a:cxn>
                <a:cxn ang="0">
                  <a:pos x="18" y="25"/>
                </a:cxn>
                <a:cxn ang="0">
                  <a:pos x="0" y="0"/>
                </a:cxn>
              </a:cxnLst>
              <a:rect l="0" t="0" r="r" b="b"/>
              <a:pathLst>
                <a:path w="18" h="30">
                  <a:moveTo>
                    <a:pt x="0" y="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6" y="28"/>
                    <a:pt x="12" y="26"/>
                    <a:pt x="18" y="25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51" name="Freeform 29"/>
            <p:cNvSpPr/>
            <p:nvPr/>
          </p:nvSpPr>
          <p:spPr bwMode="auto">
            <a:xfrm>
              <a:off x="1830388" y="2259014"/>
              <a:ext cx="63500" cy="65088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0" y="0"/>
                </a:cxn>
                <a:cxn ang="0">
                  <a:pos x="23" y="39"/>
                </a:cxn>
                <a:cxn ang="0">
                  <a:pos x="38" y="26"/>
                </a:cxn>
              </a:cxnLst>
              <a:rect l="0" t="0" r="r" b="b"/>
              <a:pathLst>
                <a:path w="38" h="39">
                  <a:moveTo>
                    <a:pt x="38" y="2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7" y="34"/>
                    <a:pt x="32" y="30"/>
                    <a:pt x="38" y="2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52" name="Freeform 30"/>
            <p:cNvSpPr/>
            <p:nvPr/>
          </p:nvSpPr>
          <p:spPr bwMode="auto">
            <a:xfrm>
              <a:off x="1963738" y="2200276"/>
              <a:ext cx="33338" cy="77788"/>
            </a:xfrm>
            <a:custGeom>
              <a:avLst/>
              <a:gdLst/>
              <a:ahLst/>
              <a:cxnLst>
                <a:cxn ang="0">
                  <a:pos x="20" y="46"/>
                </a:cxn>
                <a:cxn ang="0">
                  <a:pos x="7" y="0"/>
                </a:cxn>
                <a:cxn ang="0">
                  <a:pos x="0" y="46"/>
                </a:cxn>
                <a:cxn ang="0">
                  <a:pos x="9" y="46"/>
                </a:cxn>
                <a:cxn ang="0">
                  <a:pos x="20" y="46"/>
                </a:cxn>
              </a:cxnLst>
              <a:rect l="0" t="0" r="r" b="b"/>
              <a:pathLst>
                <a:path w="20" h="46">
                  <a:moveTo>
                    <a:pt x="20" y="46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" y="46"/>
                    <a:pt x="6" y="46"/>
                    <a:pt x="9" y="46"/>
                  </a:cubicBezTo>
                  <a:cubicBezTo>
                    <a:pt x="13" y="46"/>
                    <a:pt x="17" y="46"/>
                    <a:pt x="20" y="46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53" name="Freeform 31"/>
            <p:cNvSpPr/>
            <p:nvPr/>
          </p:nvSpPr>
          <p:spPr bwMode="auto">
            <a:xfrm>
              <a:off x="2055813" y="2243139"/>
              <a:ext cx="55563" cy="77788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0" y="32"/>
                </a:cxn>
                <a:cxn ang="0">
                  <a:pos x="19" y="47"/>
                </a:cxn>
                <a:cxn ang="0">
                  <a:pos x="33" y="0"/>
                </a:cxn>
              </a:cxnLst>
              <a:rect l="0" t="0" r="r" b="b"/>
              <a:pathLst>
                <a:path w="33" h="47">
                  <a:moveTo>
                    <a:pt x="33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7" y="36"/>
                    <a:pt x="13" y="41"/>
                    <a:pt x="19" y="47"/>
                  </a:cubicBezTo>
                  <a:lnTo>
                    <a:pt x="33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54" name="Freeform 32"/>
            <p:cNvSpPr/>
            <p:nvPr/>
          </p:nvSpPr>
          <p:spPr bwMode="auto">
            <a:xfrm>
              <a:off x="2014538" y="2241551"/>
              <a:ext cx="39688" cy="53975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24"/>
                </a:cxn>
                <a:cxn ang="0">
                  <a:pos x="24" y="33"/>
                </a:cxn>
                <a:cxn ang="0">
                  <a:pos x="18" y="0"/>
                </a:cxn>
              </a:cxnLst>
              <a:rect l="0" t="0" r="r" b="b"/>
              <a:pathLst>
                <a:path w="24" h="33">
                  <a:moveTo>
                    <a:pt x="18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9" y="26"/>
                    <a:pt x="16" y="29"/>
                    <a:pt x="24" y="33"/>
                  </a:cubicBezTo>
                  <a:lnTo>
                    <a:pt x="1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55" name="Freeform 33"/>
            <p:cNvSpPr/>
            <p:nvPr/>
          </p:nvSpPr>
          <p:spPr bwMode="auto">
            <a:xfrm>
              <a:off x="2008188" y="2293939"/>
              <a:ext cx="6350" cy="1588"/>
            </a:xfrm>
            <a:custGeom>
              <a:avLst/>
              <a:gdLst/>
              <a:ahLst/>
              <a:cxnLst>
                <a:cxn ang="0">
                  <a:pos x="4" y="1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4" y="1"/>
                </a:cxn>
              </a:cxnLst>
              <a:rect l="0" t="0" r="r" b="b"/>
              <a:pathLst>
                <a:path w="4" h="1">
                  <a:moveTo>
                    <a:pt x="4" y="1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56" name="Freeform 34"/>
            <p:cNvSpPr/>
            <p:nvPr/>
          </p:nvSpPr>
          <p:spPr bwMode="auto">
            <a:xfrm>
              <a:off x="2093913" y="2319339"/>
              <a:ext cx="58738" cy="44450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5"/>
                </a:cxn>
                <a:cxn ang="0">
                  <a:pos x="15" y="27"/>
                </a:cxn>
                <a:cxn ang="0">
                  <a:pos x="35" y="0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6" y="11"/>
                    <a:pt x="11" y="19"/>
                    <a:pt x="15" y="27"/>
                  </a:cubicBezTo>
                  <a:lnTo>
                    <a:pt x="3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57" name="Freeform 35"/>
            <p:cNvSpPr/>
            <p:nvPr/>
          </p:nvSpPr>
          <p:spPr bwMode="auto">
            <a:xfrm>
              <a:off x="2127250" y="2386014"/>
              <a:ext cx="76200" cy="55563"/>
            </a:xfrm>
            <a:custGeom>
              <a:avLst/>
              <a:gdLst/>
              <a:ahLst/>
              <a:cxnLst>
                <a:cxn ang="0">
                  <a:pos x="4" y="33"/>
                </a:cxn>
                <a:cxn ang="0">
                  <a:pos x="46" y="10"/>
                </a:cxn>
                <a:cxn ang="0">
                  <a:pos x="0" y="0"/>
                </a:cxn>
                <a:cxn ang="0">
                  <a:pos x="4" y="28"/>
                </a:cxn>
                <a:cxn ang="0">
                  <a:pos x="4" y="33"/>
                </a:cxn>
              </a:cxnLst>
              <a:rect l="0" t="0" r="r" b="b"/>
              <a:pathLst>
                <a:path w="46" h="33">
                  <a:moveTo>
                    <a:pt x="4" y="33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4" y="18"/>
                    <a:pt x="4" y="28"/>
                  </a:cubicBezTo>
                  <a:cubicBezTo>
                    <a:pt x="4" y="29"/>
                    <a:pt x="4" y="31"/>
                    <a:pt x="4" y="3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8958" name="TextBox 10"/>
          <p:cNvSpPr txBox="1"/>
          <p:nvPr/>
        </p:nvSpPr>
        <p:spPr>
          <a:xfrm>
            <a:off x="4445112" y="2944178"/>
            <a:ext cx="1381601" cy="70788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善于思考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听取意见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60" name="TextBox 10"/>
          <p:cNvSpPr txBox="1"/>
          <p:nvPr/>
        </p:nvSpPr>
        <p:spPr>
          <a:xfrm>
            <a:off x="2483438" y="2944178"/>
            <a:ext cx="1381601" cy="70788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小组通力合作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62" name="TextBox 10"/>
          <p:cNvSpPr txBox="1"/>
          <p:nvPr/>
        </p:nvSpPr>
        <p:spPr>
          <a:xfrm>
            <a:off x="6419026" y="3098066"/>
            <a:ext cx="1381601" cy="400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及时沟通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64" name="TextBox 10"/>
          <p:cNvSpPr txBox="1"/>
          <p:nvPr/>
        </p:nvSpPr>
        <p:spPr>
          <a:xfrm>
            <a:off x="8406418" y="3089633"/>
            <a:ext cx="1381601" cy="4001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不断学习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48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048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48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048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58" grpId="0"/>
      <p:bldP spid="1048960" grpId="0"/>
      <p:bldP spid="1048962" grpId="0"/>
      <p:bldP spid="104896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36" name="图片 8" descr="图片包含 动物, 软体动物  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2097237" name="图片 10" descr="图片包含 植物, 餐桌, 室内, 鲜花  已生成高可信度的说明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483" y="3639127"/>
            <a:ext cx="3571820" cy="3610985"/>
          </a:xfrm>
          <a:prstGeom prst="rect">
            <a:avLst/>
          </a:prstGeom>
        </p:spPr>
      </p:pic>
      <p:pic>
        <p:nvPicPr>
          <p:cNvPr id="2097238" name="图片 14" descr="图片包含 鲜花, 植物, 室内  已生成高可信度的说明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836" y="-110837"/>
            <a:ext cx="3506336" cy="5001491"/>
          </a:xfrm>
          <a:prstGeom prst="rect">
            <a:avLst/>
          </a:prstGeom>
        </p:spPr>
      </p:pic>
      <p:sp>
        <p:nvSpPr>
          <p:cNvPr id="1049034" name="文本框 16"/>
          <p:cNvSpPr txBox="1"/>
          <p:nvPr/>
        </p:nvSpPr>
        <p:spPr>
          <a:xfrm>
            <a:off x="2314275" y="2677072"/>
            <a:ext cx="58099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80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Calibri" panose="020F0502020204030204" pitchFamily="34" charset="0"/>
              </a:rPr>
              <a:t>感谢观看</a:t>
            </a:r>
            <a:endParaRPr lang="en-US" altLang="zh-CN" sz="8000" spc="600" dirty="0">
              <a:solidFill>
                <a:srgbClr val="D2C883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Calibri" panose="020F0502020204030204" pitchFamily="34" charset="0"/>
            </a:endParaRPr>
          </a:p>
        </p:txBody>
      </p:sp>
      <p:sp>
        <p:nvSpPr>
          <p:cNvPr id="1049035" name="矩形 24"/>
          <p:cNvSpPr/>
          <p:nvPr/>
        </p:nvSpPr>
        <p:spPr>
          <a:xfrm>
            <a:off x="3295210" y="4705988"/>
            <a:ext cx="38729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请在此输入详细的介绍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155" name="组合 31"/>
          <p:cNvGrpSpPr/>
          <p:nvPr/>
        </p:nvGrpSpPr>
        <p:grpSpPr>
          <a:xfrm>
            <a:off x="1986961" y="2467266"/>
            <a:ext cx="914400" cy="1734987"/>
            <a:chOff x="2147582" y="2013358"/>
            <a:chExt cx="914400" cy="1734987"/>
          </a:xfrm>
        </p:grpSpPr>
        <p:cxnSp>
          <p:nvCxnSpPr>
            <p:cNvPr id="3145735" name="直接连接符 26"/>
            <p:cNvCxnSpPr/>
            <p:nvPr/>
          </p:nvCxnSpPr>
          <p:spPr>
            <a:xfrm flipH="1">
              <a:off x="2155971" y="2013358"/>
              <a:ext cx="906011" cy="0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6" name="直接连接符 28"/>
            <p:cNvCxnSpPr/>
            <p:nvPr/>
          </p:nvCxnSpPr>
          <p:spPr>
            <a:xfrm>
              <a:off x="2147582" y="2013358"/>
              <a:ext cx="0" cy="1734986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7" name="直接连接符 30"/>
            <p:cNvCxnSpPr/>
            <p:nvPr/>
          </p:nvCxnSpPr>
          <p:spPr>
            <a:xfrm flipV="1">
              <a:off x="2155971" y="3748344"/>
              <a:ext cx="808139" cy="1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6" name="组合 32"/>
          <p:cNvGrpSpPr/>
          <p:nvPr/>
        </p:nvGrpSpPr>
        <p:grpSpPr>
          <a:xfrm flipH="1">
            <a:off x="7508682" y="2463808"/>
            <a:ext cx="914400" cy="1734986"/>
            <a:chOff x="2147582" y="2013358"/>
            <a:chExt cx="914400" cy="1734986"/>
          </a:xfrm>
        </p:grpSpPr>
        <p:cxnSp>
          <p:nvCxnSpPr>
            <p:cNvPr id="3145738" name="直接连接符 33"/>
            <p:cNvCxnSpPr/>
            <p:nvPr/>
          </p:nvCxnSpPr>
          <p:spPr>
            <a:xfrm flipH="1">
              <a:off x="2155971" y="2013358"/>
              <a:ext cx="906011" cy="0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9" name="直接连接符 34"/>
            <p:cNvCxnSpPr/>
            <p:nvPr/>
          </p:nvCxnSpPr>
          <p:spPr>
            <a:xfrm>
              <a:off x="2147582" y="2013358"/>
              <a:ext cx="0" cy="1734986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0" name="直接连接符 35"/>
            <p:cNvCxnSpPr/>
            <p:nvPr/>
          </p:nvCxnSpPr>
          <p:spPr>
            <a:xfrm>
              <a:off x="2155971" y="3748344"/>
              <a:ext cx="808139" cy="0"/>
            </a:xfrm>
            <a:prstGeom prst="line">
              <a:avLst/>
            </a:prstGeom>
            <a:ln w="12700">
              <a:solidFill>
                <a:srgbClr val="D2C88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97239" name="图片 36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3419905" y="902076"/>
            <a:ext cx="941931" cy="898849"/>
          </a:xfrm>
          <a:prstGeom prst="rect">
            <a:avLst/>
          </a:prstGeom>
        </p:spPr>
      </p:pic>
      <p:sp>
        <p:nvSpPr>
          <p:cNvPr id="1049036" name="文本框 40"/>
          <p:cNvSpPr txBox="1"/>
          <p:nvPr/>
        </p:nvSpPr>
        <p:spPr>
          <a:xfrm>
            <a:off x="3615785" y="943887"/>
            <a:ext cx="424181" cy="8153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2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097240" name="图片 37"/>
          <p:cNvPicPr>
            <a:picLocks noChangeAspect="1"/>
          </p:cNvPicPr>
          <p:nvPr/>
        </p:nvPicPr>
        <p:blipFill>
          <a:blip r:embed="rId5" cstate="screen">
            <a:duotone>
              <a:schemeClr val="accent6">
                <a:shade val="45000"/>
                <a:satMod val="135000"/>
              </a:schemeClr>
              <a:prstClr val="white"/>
            </a:duotone>
            <a:lum bright="-15000" contrast="30000"/>
          </a:blip>
          <a:stretch>
            <a:fillRect/>
          </a:stretch>
        </p:blipFill>
        <p:spPr>
          <a:xfrm>
            <a:off x="4255747" y="868098"/>
            <a:ext cx="1018002" cy="999817"/>
          </a:xfrm>
          <a:prstGeom prst="rect">
            <a:avLst/>
          </a:prstGeom>
        </p:spPr>
      </p:pic>
      <p:sp>
        <p:nvSpPr>
          <p:cNvPr id="1049037" name="文本框 41"/>
          <p:cNvSpPr txBox="1"/>
          <p:nvPr/>
        </p:nvSpPr>
        <p:spPr>
          <a:xfrm>
            <a:off x="4524513" y="919352"/>
            <a:ext cx="424180" cy="8153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097241" name="图片 38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5219231" y="915030"/>
            <a:ext cx="941931" cy="898849"/>
          </a:xfrm>
          <a:prstGeom prst="rect">
            <a:avLst/>
          </a:prstGeom>
        </p:spPr>
      </p:pic>
      <p:sp>
        <p:nvSpPr>
          <p:cNvPr id="1049038" name="文本框 42"/>
          <p:cNvSpPr txBox="1"/>
          <p:nvPr/>
        </p:nvSpPr>
        <p:spPr>
          <a:xfrm>
            <a:off x="5411927" y="921128"/>
            <a:ext cx="462281" cy="815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X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097242" name="图片 39"/>
          <p:cNvPicPr>
            <a:picLocks noChangeAspect="1"/>
          </p:cNvPicPr>
          <p:nvPr/>
        </p:nvPicPr>
        <p:blipFill>
          <a:blip r:embed="rId5" cstate="screen">
            <a:duotone>
              <a:schemeClr val="accent6">
                <a:shade val="45000"/>
                <a:satMod val="135000"/>
              </a:schemeClr>
              <a:prstClr val="white"/>
            </a:duotone>
            <a:lum bright="-15000" contrast="30000"/>
          </a:blip>
          <a:stretch>
            <a:fillRect/>
          </a:stretch>
        </p:blipFill>
        <p:spPr>
          <a:xfrm>
            <a:off x="6090759" y="886443"/>
            <a:ext cx="1018002" cy="999817"/>
          </a:xfrm>
          <a:prstGeom prst="rect">
            <a:avLst/>
          </a:prstGeom>
        </p:spPr>
      </p:pic>
      <p:sp>
        <p:nvSpPr>
          <p:cNvPr id="1049039" name="文本框 43"/>
          <p:cNvSpPr txBox="1"/>
          <p:nvPr/>
        </p:nvSpPr>
        <p:spPr>
          <a:xfrm>
            <a:off x="6335234" y="913318"/>
            <a:ext cx="462280" cy="815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X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40" name="Rounded Rectangle 7"/>
          <p:cNvSpPr/>
          <p:nvPr/>
        </p:nvSpPr>
        <p:spPr>
          <a:xfrm>
            <a:off x="595184" y="330700"/>
            <a:ext cx="1684599" cy="413563"/>
          </a:xfrm>
          <a:prstGeom prst="roundRect">
            <a:avLst>
              <a:gd name="adj" fmla="val 50000"/>
            </a:avLst>
          </a:prstGeom>
          <a:solidFill>
            <a:schemeClr val="bg1">
              <a:alpha val="0"/>
            </a:schemeClr>
          </a:solidFill>
          <a:ln w="15875">
            <a:solidFill>
              <a:srgbClr val="F9E0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srgbClr val="F9E09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sym typeface="Calibri" panose="020F0502020204030204" pitchFamily="34" charset="0"/>
              </a:rPr>
              <a:t>LOGO</a:t>
            </a: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srgbClr val="F9E09C"/>
              </a:solidFill>
              <a:effectLst/>
              <a:uLnTx/>
              <a:uFillTx/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49041" name="矩形 48"/>
          <p:cNvSpPr/>
          <p:nvPr/>
        </p:nvSpPr>
        <p:spPr>
          <a:xfrm>
            <a:off x="3295210" y="5289327"/>
            <a:ext cx="38729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6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汇报人：办公资源网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97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97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97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97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97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97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49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49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49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49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 tmFilter="0,0; .5, 1; 1, 1"/>
                                        <p:tgtEl>
                                          <p:spTgt spid="1049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490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49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49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490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490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49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34" grpId="0"/>
      <p:bldP spid="1049035" grpId="0"/>
      <p:bldP spid="104904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7" name="MH_Other_1"/>
          <p:cNvSpPr/>
          <p:nvPr>
            <p:custDataLst>
              <p:tags r:id="rId1"/>
            </p:custDataLst>
          </p:nvPr>
        </p:nvSpPr>
        <p:spPr>
          <a:xfrm>
            <a:off x="3912573" y="1483148"/>
            <a:ext cx="1685925" cy="1978025"/>
          </a:xfrm>
          <a:custGeom>
            <a:avLst/>
            <a:gdLst>
              <a:gd name="connsiteX0" fmla="*/ 1505188 w 1685110"/>
              <a:gd name="connsiteY0" fmla="*/ 1871330 h 1976954"/>
              <a:gd name="connsiteX1" fmla="*/ 1558001 w 1685110"/>
              <a:gd name="connsiteY1" fmla="*/ 1924142 h 1976954"/>
              <a:gd name="connsiteX2" fmla="*/ 1505188 w 1685110"/>
              <a:gd name="connsiteY2" fmla="*/ 1976954 h 1976954"/>
              <a:gd name="connsiteX3" fmla="*/ 1452376 w 1685110"/>
              <a:gd name="connsiteY3" fmla="*/ 1924142 h 1976954"/>
              <a:gd name="connsiteX4" fmla="*/ 1505188 w 1685110"/>
              <a:gd name="connsiteY4" fmla="*/ 1871330 h 1976954"/>
              <a:gd name="connsiteX5" fmla="*/ 179922 w 1685110"/>
              <a:gd name="connsiteY5" fmla="*/ 1871330 h 1976954"/>
              <a:gd name="connsiteX6" fmla="*/ 232734 w 1685110"/>
              <a:gd name="connsiteY6" fmla="*/ 1924142 h 1976954"/>
              <a:gd name="connsiteX7" fmla="*/ 179922 w 1685110"/>
              <a:gd name="connsiteY7" fmla="*/ 1976954 h 1976954"/>
              <a:gd name="connsiteX8" fmla="*/ 127109 w 1685110"/>
              <a:gd name="connsiteY8" fmla="*/ 1924142 h 1976954"/>
              <a:gd name="connsiteX9" fmla="*/ 179922 w 1685110"/>
              <a:gd name="connsiteY9" fmla="*/ 1871330 h 1976954"/>
              <a:gd name="connsiteX10" fmla="*/ 851064 w 1685110"/>
              <a:gd name="connsiteY10" fmla="*/ 0 h 1976954"/>
              <a:gd name="connsiteX11" fmla="*/ 1685110 w 1685110"/>
              <a:gd name="connsiteY11" fmla="*/ 834045 h 1976954"/>
              <a:gd name="connsiteX12" fmla="*/ 1317387 w 1685110"/>
              <a:gd name="connsiteY12" fmla="*/ 1525648 h 1976954"/>
              <a:gd name="connsiteX13" fmla="*/ 1204499 w 1685110"/>
              <a:gd name="connsiteY13" fmla="*/ 1586922 h 1976954"/>
              <a:gd name="connsiteX14" fmla="*/ 1205188 w 1685110"/>
              <a:gd name="connsiteY14" fmla="*/ 1587411 h 1976954"/>
              <a:gd name="connsiteX15" fmla="*/ 1096842 w 1685110"/>
              <a:gd name="connsiteY15" fmla="*/ 1920952 h 1976954"/>
              <a:gd name="connsiteX16" fmla="*/ 1437117 w 1685110"/>
              <a:gd name="connsiteY16" fmla="*/ 1940344 h 1976954"/>
              <a:gd name="connsiteX17" fmla="*/ 1439652 w 1685110"/>
              <a:gd name="connsiteY17" fmla="*/ 1959201 h 1976954"/>
              <a:gd name="connsiteX18" fmla="*/ 1078909 w 1685110"/>
              <a:gd name="connsiteY18" fmla="*/ 1931784 h 1976954"/>
              <a:gd name="connsiteX19" fmla="*/ 1188163 w 1685110"/>
              <a:gd name="connsiteY19" fmla="*/ 1575316 h 1976954"/>
              <a:gd name="connsiteX20" fmla="*/ 1189182 w 1685110"/>
              <a:gd name="connsiteY20" fmla="*/ 1576040 h 1976954"/>
              <a:gd name="connsiteX21" fmla="*/ 1307912 w 1685110"/>
              <a:gd name="connsiteY21" fmla="*/ 1511596 h 1976954"/>
              <a:gd name="connsiteX22" fmla="*/ 1668162 w 1685110"/>
              <a:gd name="connsiteY22" fmla="*/ 834045 h 1976954"/>
              <a:gd name="connsiteX23" fmla="*/ 851064 w 1685110"/>
              <a:gd name="connsiteY23" fmla="*/ 16948 h 1976954"/>
              <a:gd name="connsiteX24" fmla="*/ 842681 w 1685110"/>
              <a:gd name="connsiteY24" fmla="*/ 17793 h 1976954"/>
              <a:gd name="connsiteX25" fmla="*/ 842681 w 1685110"/>
              <a:gd name="connsiteY25" fmla="*/ 845 h 1976954"/>
              <a:gd name="connsiteX26" fmla="*/ 834046 w 1685110"/>
              <a:gd name="connsiteY26" fmla="*/ 0 h 1976954"/>
              <a:gd name="connsiteX27" fmla="*/ 842429 w 1685110"/>
              <a:gd name="connsiteY27" fmla="*/ 845 h 1976954"/>
              <a:gd name="connsiteX28" fmla="*/ 842429 w 1685110"/>
              <a:gd name="connsiteY28" fmla="*/ 17793 h 1976954"/>
              <a:gd name="connsiteX29" fmla="*/ 834046 w 1685110"/>
              <a:gd name="connsiteY29" fmla="*/ 16948 h 1976954"/>
              <a:gd name="connsiteX30" fmla="*/ 16948 w 1685110"/>
              <a:gd name="connsiteY30" fmla="*/ 834045 h 1976954"/>
              <a:gd name="connsiteX31" fmla="*/ 377198 w 1685110"/>
              <a:gd name="connsiteY31" fmla="*/ 1511596 h 1976954"/>
              <a:gd name="connsiteX32" fmla="*/ 495928 w 1685110"/>
              <a:gd name="connsiteY32" fmla="*/ 1576040 h 1976954"/>
              <a:gd name="connsiteX33" fmla="*/ 496947 w 1685110"/>
              <a:gd name="connsiteY33" fmla="*/ 1575316 h 1976954"/>
              <a:gd name="connsiteX34" fmla="*/ 606201 w 1685110"/>
              <a:gd name="connsiteY34" fmla="*/ 1931784 h 1976954"/>
              <a:gd name="connsiteX35" fmla="*/ 245458 w 1685110"/>
              <a:gd name="connsiteY35" fmla="*/ 1959201 h 1976954"/>
              <a:gd name="connsiteX36" fmla="*/ 247993 w 1685110"/>
              <a:gd name="connsiteY36" fmla="*/ 1940344 h 1976954"/>
              <a:gd name="connsiteX37" fmla="*/ 588268 w 1685110"/>
              <a:gd name="connsiteY37" fmla="*/ 1920952 h 1976954"/>
              <a:gd name="connsiteX38" fmla="*/ 479922 w 1685110"/>
              <a:gd name="connsiteY38" fmla="*/ 1587411 h 1976954"/>
              <a:gd name="connsiteX39" fmla="*/ 480611 w 1685110"/>
              <a:gd name="connsiteY39" fmla="*/ 1586922 h 1976954"/>
              <a:gd name="connsiteX40" fmla="*/ 367723 w 1685110"/>
              <a:gd name="connsiteY40" fmla="*/ 1525648 h 1976954"/>
              <a:gd name="connsiteX41" fmla="*/ 0 w 1685110"/>
              <a:gd name="connsiteY41" fmla="*/ 834045 h 1976954"/>
              <a:gd name="connsiteX42" fmla="*/ 834046 w 1685110"/>
              <a:gd name="connsiteY42" fmla="*/ 0 h 197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85110" h="1976954">
                <a:moveTo>
                  <a:pt x="1505188" y="1871330"/>
                </a:moveTo>
                <a:cubicBezTo>
                  <a:pt x="1534356" y="1871330"/>
                  <a:pt x="1558001" y="1894974"/>
                  <a:pt x="1558001" y="1924142"/>
                </a:cubicBezTo>
                <a:cubicBezTo>
                  <a:pt x="1558001" y="1953309"/>
                  <a:pt x="1534356" y="1976954"/>
                  <a:pt x="1505188" y="1976954"/>
                </a:cubicBezTo>
                <a:cubicBezTo>
                  <a:pt x="1476021" y="1976954"/>
                  <a:pt x="1452376" y="1953309"/>
                  <a:pt x="1452376" y="1924142"/>
                </a:cubicBezTo>
                <a:cubicBezTo>
                  <a:pt x="1452376" y="1894974"/>
                  <a:pt x="1476021" y="1871330"/>
                  <a:pt x="1505188" y="1871330"/>
                </a:cubicBezTo>
                <a:close/>
                <a:moveTo>
                  <a:pt x="179922" y="1871330"/>
                </a:moveTo>
                <a:cubicBezTo>
                  <a:pt x="209089" y="1871330"/>
                  <a:pt x="232734" y="1894974"/>
                  <a:pt x="232734" y="1924142"/>
                </a:cubicBezTo>
                <a:cubicBezTo>
                  <a:pt x="232734" y="1953309"/>
                  <a:pt x="209089" y="1976954"/>
                  <a:pt x="179922" y="1976954"/>
                </a:cubicBezTo>
                <a:cubicBezTo>
                  <a:pt x="150754" y="1976954"/>
                  <a:pt x="127109" y="1953309"/>
                  <a:pt x="127109" y="1924142"/>
                </a:cubicBezTo>
                <a:cubicBezTo>
                  <a:pt x="127109" y="1894974"/>
                  <a:pt x="150754" y="1871330"/>
                  <a:pt x="179922" y="1871330"/>
                </a:cubicBezTo>
                <a:close/>
                <a:moveTo>
                  <a:pt x="851064" y="0"/>
                </a:moveTo>
                <a:cubicBezTo>
                  <a:pt x="1311695" y="0"/>
                  <a:pt x="1685110" y="373414"/>
                  <a:pt x="1685110" y="834045"/>
                </a:cubicBezTo>
                <a:cubicBezTo>
                  <a:pt x="1685110" y="1121940"/>
                  <a:pt x="1539245" y="1375765"/>
                  <a:pt x="1317387" y="1525648"/>
                </a:cubicBezTo>
                <a:lnTo>
                  <a:pt x="1204499" y="1586922"/>
                </a:lnTo>
                <a:lnTo>
                  <a:pt x="1205188" y="1587411"/>
                </a:lnTo>
                <a:cubicBezTo>
                  <a:pt x="1003994" y="1690931"/>
                  <a:pt x="953417" y="1846629"/>
                  <a:pt x="1096842" y="1920952"/>
                </a:cubicBezTo>
                <a:cubicBezTo>
                  <a:pt x="1177477" y="1962738"/>
                  <a:pt x="1305257" y="1970020"/>
                  <a:pt x="1437117" y="1940344"/>
                </a:cubicBezTo>
                <a:lnTo>
                  <a:pt x="1439652" y="1959201"/>
                </a:lnTo>
                <a:cubicBezTo>
                  <a:pt x="1299336" y="1990374"/>
                  <a:pt x="1163385" y="1980041"/>
                  <a:pt x="1078909" y="1931784"/>
                </a:cubicBezTo>
                <a:cubicBezTo>
                  <a:pt x="934232" y="1849137"/>
                  <a:pt x="984601" y="1684798"/>
                  <a:pt x="1188163" y="1575316"/>
                </a:cubicBezTo>
                <a:lnTo>
                  <a:pt x="1189182" y="1576040"/>
                </a:lnTo>
                <a:lnTo>
                  <a:pt x="1307912" y="1511596"/>
                </a:lnTo>
                <a:cubicBezTo>
                  <a:pt x="1525261" y="1364757"/>
                  <a:pt x="1668162" y="1116089"/>
                  <a:pt x="1668162" y="834045"/>
                </a:cubicBezTo>
                <a:cubicBezTo>
                  <a:pt x="1668162" y="382774"/>
                  <a:pt x="1302335" y="16948"/>
                  <a:pt x="851064" y="16948"/>
                </a:cubicBezTo>
                <a:lnTo>
                  <a:pt x="842681" y="17793"/>
                </a:lnTo>
                <a:lnTo>
                  <a:pt x="842681" y="845"/>
                </a:lnTo>
                <a:close/>
                <a:moveTo>
                  <a:pt x="834046" y="0"/>
                </a:moveTo>
                <a:lnTo>
                  <a:pt x="842429" y="845"/>
                </a:lnTo>
                <a:lnTo>
                  <a:pt x="842429" y="17793"/>
                </a:lnTo>
                <a:lnTo>
                  <a:pt x="834046" y="16948"/>
                </a:lnTo>
                <a:cubicBezTo>
                  <a:pt x="382775" y="16948"/>
                  <a:pt x="16948" y="382774"/>
                  <a:pt x="16948" y="834045"/>
                </a:cubicBezTo>
                <a:cubicBezTo>
                  <a:pt x="16948" y="1116089"/>
                  <a:pt x="159849" y="1364757"/>
                  <a:pt x="377198" y="1511596"/>
                </a:cubicBezTo>
                <a:lnTo>
                  <a:pt x="495928" y="1576040"/>
                </a:lnTo>
                <a:lnTo>
                  <a:pt x="496947" y="1575316"/>
                </a:lnTo>
                <a:cubicBezTo>
                  <a:pt x="700509" y="1684798"/>
                  <a:pt x="750878" y="1849137"/>
                  <a:pt x="606201" y="1931784"/>
                </a:cubicBezTo>
                <a:cubicBezTo>
                  <a:pt x="521725" y="1980041"/>
                  <a:pt x="385774" y="1990374"/>
                  <a:pt x="245458" y="1959201"/>
                </a:cubicBezTo>
                <a:lnTo>
                  <a:pt x="247993" y="1940344"/>
                </a:lnTo>
                <a:cubicBezTo>
                  <a:pt x="379853" y="1970020"/>
                  <a:pt x="507633" y="1962738"/>
                  <a:pt x="588268" y="1920952"/>
                </a:cubicBezTo>
                <a:cubicBezTo>
                  <a:pt x="731693" y="1846629"/>
                  <a:pt x="681116" y="1690931"/>
                  <a:pt x="479922" y="1587411"/>
                </a:cubicBezTo>
                <a:lnTo>
                  <a:pt x="480611" y="1586922"/>
                </a:lnTo>
                <a:lnTo>
                  <a:pt x="367723" y="1525648"/>
                </a:lnTo>
                <a:cubicBezTo>
                  <a:pt x="145865" y="1375765"/>
                  <a:pt x="0" y="1121940"/>
                  <a:pt x="0" y="834045"/>
                </a:cubicBezTo>
                <a:cubicBezTo>
                  <a:pt x="0" y="373414"/>
                  <a:pt x="373415" y="0"/>
                  <a:pt x="834046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78" name="MH_Other_1"/>
          <p:cNvSpPr/>
          <p:nvPr>
            <p:custDataLst>
              <p:tags r:id="rId2"/>
            </p:custDataLst>
          </p:nvPr>
        </p:nvSpPr>
        <p:spPr>
          <a:xfrm flipV="1">
            <a:off x="5236548" y="3359573"/>
            <a:ext cx="1685925" cy="1978025"/>
          </a:xfrm>
          <a:custGeom>
            <a:avLst/>
            <a:gdLst>
              <a:gd name="connsiteX0" fmla="*/ 1505188 w 1685110"/>
              <a:gd name="connsiteY0" fmla="*/ 1871330 h 1976954"/>
              <a:gd name="connsiteX1" fmla="*/ 1558001 w 1685110"/>
              <a:gd name="connsiteY1" fmla="*/ 1924142 h 1976954"/>
              <a:gd name="connsiteX2" fmla="*/ 1505188 w 1685110"/>
              <a:gd name="connsiteY2" fmla="*/ 1976954 h 1976954"/>
              <a:gd name="connsiteX3" fmla="*/ 1452376 w 1685110"/>
              <a:gd name="connsiteY3" fmla="*/ 1924142 h 1976954"/>
              <a:gd name="connsiteX4" fmla="*/ 1505188 w 1685110"/>
              <a:gd name="connsiteY4" fmla="*/ 1871330 h 1976954"/>
              <a:gd name="connsiteX5" fmla="*/ 179922 w 1685110"/>
              <a:gd name="connsiteY5" fmla="*/ 1871330 h 1976954"/>
              <a:gd name="connsiteX6" fmla="*/ 232734 w 1685110"/>
              <a:gd name="connsiteY6" fmla="*/ 1924142 h 1976954"/>
              <a:gd name="connsiteX7" fmla="*/ 179922 w 1685110"/>
              <a:gd name="connsiteY7" fmla="*/ 1976954 h 1976954"/>
              <a:gd name="connsiteX8" fmla="*/ 127109 w 1685110"/>
              <a:gd name="connsiteY8" fmla="*/ 1924142 h 1976954"/>
              <a:gd name="connsiteX9" fmla="*/ 179922 w 1685110"/>
              <a:gd name="connsiteY9" fmla="*/ 1871330 h 1976954"/>
              <a:gd name="connsiteX10" fmla="*/ 851064 w 1685110"/>
              <a:gd name="connsiteY10" fmla="*/ 0 h 1976954"/>
              <a:gd name="connsiteX11" fmla="*/ 1685110 w 1685110"/>
              <a:gd name="connsiteY11" fmla="*/ 834045 h 1976954"/>
              <a:gd name="connsiteX12" fmla="*/ 1317387 w 1685110"/>
              <a:gd name="connsiteY12" fmla="*/ 1525648 h 1976954"/>
              <a:gd name="connsiteX13" fmla="*/ 1204499 w 1685110"/>
              <a:gd name="connsiteY13" fmla="*/ 1586922 h 1976954"/>
              <a:gd name="connsiteX14" fmla="*/ 1205188 w 1685110"/>
              <a:gd name="connsiteY14" fmla="*/ 1587411 h 1976954"/>
              <a:gd name="connsiteX15" fmla="*/ 1096842 w 1685110"/>
              <a:gd name="connsiteY15" fmla="*/ 1920952 h 1976954"/>
              <a:gd name="connsiteX16" fmla="*/ 1437117 w 1685110"/>
              <a:gd name="connsiteY16" fmla="*/ 1940344 h 1976954"/>
              <a:gd name="connsiteX17" fmla="*/ 1439652 w 1685110"/>
              <a:gd name="connsiteY17" fmla="*/ 1959201 h 1976954"/>
              <a:gd name="connsiteX18" fmla="*/ 1078909 w 1685110"/>
              <a:gd name="connsiteY18" fmla="*/ 1931784 h 1976954"/>
              <a:gd name="connsiteX19" fmla="*/ 1188163 w 1685110"/>
              <a:gd name="connsiteY19" fmla="*/ 1575316 h 1976954"/>
              <a:gd name="connsiteX20" fmla="*/ 1189182 w 1685110"/>
              <a:gd name="connsiteY20" fmla="*/ 1576040 h 1976954"/>
              <a:gd name="connsiteX21" fmla="*/ 1307912 w 1685110"/>
              <a:gd name="connsiteY21" fmla="*/ 1511596 h 1976954"/>
              <a:gd name="connsiteX22" fmla="*/ 1668162 w 1685110"/>
              <a:gd name="connsiteY22" fmla="*/ 834045 h 1976954"/>
              <a:gd name="connsiteX23" fmla="*/ 851064 w 1685110"/>
              <a:gd name="connsiteY23" fmla="*/ 16948 h 1976954"/>
              <a:gd name="connsiteX24" fmla="*/ 842681 w 1685110"/>
              <a:gd name="connsiteY24" fmla="*/ 17793 h 1976954"/>
              <a:gd name="connsiteX25" fmla="*/ 842681 w 1685110"/>
              <a:gd name="connsiteY25" fmla="*/ 845 h 1976954"/>
              <a:gd name="connsiteX26" fmla="*/ 834046 w 1685110"/>
              <a:gd name="connsiteY26" fmla="*/ 0 h 1976954"/>
              <a:gd name="connsiteX27" fmla="*/ 842429 w 1685110"/>
              <a:gd name="connsiteY27" fmla="*/ 845 h 1976954"/>
              <a:gd name="connsiteX28" fmla="*/ 842429 w 1685110"/>
              <a:gd name="connsiteY28" fmla="*/ 17793 h 1976954"/>
              <a:gd name="connsiteX29" fmla="*/ 834046 w 1685110"/>
              <a:gd name="connsiteY29" fmla="*/ 16948 h 1976954"/>
              <a:gd name="connsiteX30" fmla="*/ 16948 w 1685110"/>
              <a:gd name="connsiteY30" fmla="*/ 834045 h 1976954"/>
              <a:gd name="connsiteX31" fmla="*/ 377198 w 1685110"/>
              <a:gd name="connsiteY31" fmla="*/ 1511596 h 1976954"/>
              <a:gd name="connsiteX32" fmla="*/ 495928 w 1685110"/>
              <a:gd name="connsiteY32" fmla="*/ 1576040 h 1976954"/>
              <a:gd name="connsiteX33" fmla="*/ 496947 w 1685110"/>
              <a:gd name="connsiteY33" fmla="*/ 1575316 h 1976954"/>
              <a:gd name="connsiteX34" fmla="*/ 606201 w 1685110"/>
              <a:gd name="connsiteY34" fmla="*/ 1931784 h 1976954"/>
              <a:gd name="connsiteX35" fmla="*/ 245458 w 1685110"/>
              <a:gd name="connsiteY35" fmla="*/ 1959201 h 1976954"/>
              <a:gd name="connsiteX36" fmla="*/ 247993 w 1685110"/>
              <a:gd name="connsiteY36" fmla="*/ 1940344 h 1976954"/>
              <a:gd name="connsiteX37" fmla="*/ 588268 w 1685110"/>
              <a:gd name="connsiteY37" fmla="*/ 1920952 h 1976954"/>
              <a:gd name="connsiteX38" fmla="*/ 479922 w 1685110"/>
              <a:gd name="connsiteY38" fmla="*/ 1587411 h 1976954"/>
              <a:gd name="connsiteX39" fmla="*/ 480611 w 1685110"/>
              <a:gd name="connsiteY39" fmla="*/ 1586922 h 1976954"/>
              <a:gd name="connsiteX40" fmla="*/ 367723 w 1685110"/>
              <a:gd name="connsiteY40" fmla="*/ 1525648 h 1976954"/>
              <a:gd name="connsiteX41" fmla="*/ 0 w 1685110"/>
              <a:gd name="connsiteY41" fmla="*/ 834045 h 1976954"/>
              <a:gd name="connsiteX42" fmla="*/ 834046 w 1685110"/>
              <a:gd name="connsiteY42" fmla="*/ 0 h 197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85110" h="1976954">
                <a:moveTo>
                  <a:pt x="1505188" y="1871330"/>
                </a:moveTo>
                <a:cubicBezTo>
                  <a:pt x="1534356" y="1871330"/>
                  <a:pt x="1558001" y="1894974"/>
                  <a:pt x="1558001" y="1924142"/>
                </a:cubicBezTo>
                <a:cubicBezTo>
                  <a:pt x="1558001" y="1953309"/>
                  <a:pt x="1534356" y="1976954"/>
                  <a:pt x="1505188" y="1976954"/>
                </a:cubicBezTo>
                <a:cubicBezTo>
                  <a:pt x="1476021" y="1976954"/>
                  <a:pt x="1452376" y="1953309"/>
                  <a:pt x="1452376" y="1924142"/>
                </a:cubicBezTo>
                <a:cubicBezTo>
                  <a:pt x="1452376" y="1894974"/>
                  <a:pt x="1476021" y="1871330"/>
                  <a:pt x="1505188" y="1871330"/>
                </a:cubicBezTo>
                <a:close/>
                <a:moveTo>
                  <a:pt x="179922" y="1871330"/>
                </a:moveTo>
                <a:cubicBezTo>
                  <a:pt x="209089" y="1871330"/>
                  <a:pt x="232734" y="1894974"/>
                  <a:pt x="232734" y="1924142"/>
                </a:cubicBezTo>
                <a:cubicBezTo>
                  <a:pt x="232734" y="1953309"/>
                  <a:pt x="209089" y="1976954"/>
                  <a:pt x="179922" y="1976954"/>
                </a:cubicBezTo>
                <a:cubicBezTo>
                  <a:pt x="150754" y="1976954"/>
                  <a:pt x="127109" y="1953309"/>
                  <a:pt x="127109" y="1924142"/>
                </a:cubicBezTo>
                <a:cubicBezTo>
                  <a:pt x="127109" y="1894974"/>
                  <a:pt x="150754" y="1871330"/>
                  <a:pt x="179922" y="1871330"/>
                </a:cubicBezTo>
                <a:close/>
                <a:moveTo>
                  <a:pt x="851064" y="0"/>
                </a:moveTo>
                <a:cubicBezTo>
                  <a:pt x="1311695" y="0"/>
                  <a:pt x="1685110" y="373414"/>
                  <a:pt x="1685110" y="834045"/>
                </a:cubicBezTo>
                <a:cubicBezTo>
                  <a:pt x="1685110" y="1121940"/>
                  <a:pt x="1539245" y="1375765"/>
                  <a:pt x="1317387" y="1525648"/>
                </a:cubicBezTo>
                <a:lnTo>
                  <a:pt x="1204499" y="1586922"/>
                </a:lnTo>
                <a:lnTo>
                  <a:pt x="1205188" y="1587411"/>
                </a:lnTo>
                <a:cubicBezTo>
                  <a:pt x="1003994" y="1690931"/>
                  <a:pt x="953417" y="1846629"/>
                  <a:pt x="1096842" y="1920952"/>
                </a:cubicBezTo>
                <a:cubicBezTo>
                  <a:pt x="1177477" y="1962738"/>
                  <a:pt x="1305257" y="1970020"/>
                  <a:pt x="1437117" y="1940344"/>
                </a:cubicBezTo>
                <a:lnTo>
                  <a:pt x="1439652" y="1959201"/>
                </a:lnTo>
                <a:cubicBezTo>
                  <a:pt x="1299336" y="1990374"/>
                  <a:pt x="1163385" y="1980041"/>
                  <a:pt x="1078909" y="1931784"/>
                </a:cubicBezTo>
                <a:cubicBezTo>
                  <a:pt x="934232" y="1849137"/>
                  <a:pt x="984601" y="1684798"/>
                  <a:pt x="1188163" y="1575316"/>
                </a:cubicBezTo>
                <a:lnTo>
                  <a:pt x="1189182" y="1576040"/>
                </a:lnTo>
                <a:lnTo>
                  <a:pt x="1307912" y="1511596"/>
                </a:lnTo>
                <a:cubicBezTo>
                  <a:pt x="1525261" y="1364757"/>
                  <a:pt x="1668162" y="1116089"/>
                  <a:pt x="1668162" y="834045"/>
                </a:cubicBezTo>
                <a:cubicBezTo>
                  <a:pt x="1668162" y="382774"/>
                  <a:pt x="1302335" y="16948"/>
                  <a:pt x="851064" y="16948"/>
                </a:cubicBezTo>
                <a:lnTo>
                  <a:pt x="842681" y="17793"/>
                </a:lnTo>
                <a:lnTo>
                  <a:pt x="842681" y="845"/>
                </a:lnTo>
                <a:close/>
                <a:moveTo>
                  <a:pt x="834046" y="0"/>
                </a:moveTo>
                <a:lnTo>
                  <a:pt x="842429" y="845"/>
                </a:lnTo>
                <a:lnTo>
                  <a:pt x="842429" y="17793"/>
                </a:lnTo>
                <a:lnTo>
                  <a:pt x="834046" y="16948"/>
                </a:lnTo>
                <a:cubicBezTo>
                  <a:pt x="382775" y="16948"/>
                  <a:pt x="16948" y="382774"/>
                  <a:pt x="16948" y="834045"/>
                </a:cubicBezTo>
                <a:cubicBezTo>
                  <a:pt x="16948" y="1116089"/>
                  <a:pt x="159849" y="1364757"/>
                  <a:pt x="377198" y="1511596"/>
                </a:cubicBezTo>
                <a:lnTo>
                  <a:pt x="495928" y="1576040"/>
                </a:lnTo>
                <a:lnTo>
                  <a:pt x="496947" y="1575316"/>
                </a:lnTo>
                <a:cubicBezTo>
                  <a:pt x="700509" y="1684798"/>
                  <a:pt x="750878" y="1849137"/>
                  <a:pt x="606201" y="1931784"/>
                </a:cubicBezTo>
                <a:cubicBezTo>
                  <a:pt x="521725" y="1980041"/>
                  <a:pt x="385774" y="1990374"/>
                  <a:pt x="245458" y="1959201"/>
                </a:cubicBezTo>
                <a:lnTo>
                  <a:pt x="247993" y="1940344"/>
                </a:lnTo>
                <a:cubicBezTo>
                  <a:pt x="379853" y="1970020"/>
                  <a:pt x="507633" y="1962738"/>
                  <a:pt x="588268" y="1920952"/>
                </a:cubicBezTo>
                <a:cubicBezTo>
                  <a:pt x="731693" y="1846629"/>
                  <a:pt x="681116" y="1690931"/>
                  <a:pt x="479922" y="1587411"/>
                </a:cubicBezTo>
                <a:lnTo>
                  <a:pt x="480611" y="1586922"/>
                </a:lnTo>
                <a:lnTo>
                  <a:pt x="367723" y="1525648"/>
                </a:lnTo>
                <a:cubicBezTo>
                  <a:pt x="145865" y="1375765"/>
                  <a:pt x="0" y="1121940"/>
                  <a:pt x="0" y="834045"/>
                </a:cubicBezTo>
                <a:cubicBezTo>
                  <a:pt x="0" y="373414"/>
                  <a:pt x="373415" y="0"/>
                  <a:pt x="834046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79" name="MH_Other_1"/>
          <p:cNvSpPr/>
          <p:nvPr>
            <p:custDataLst>
              <p:tags r:id="rId3"/>
            </p:custDataLst>
          </p:nvPr>
        </p:nvSpPr>
        <p:spPr>
          <a:xfrm>
            <a:off x="6550998" y="1483148"/>
            <a:ext cx="1685925" cy="1978025"/>
          </a:xfrm>
          <a:custGeom>
            <a:avLst/>
            <a:gdLst>
              <a:gd name="connsiteX0" fmla="*/ 1505188 w 1685110"/>
              <a:gd name="connsiteY0" fmla="*/ 1871330 h 1976954"/>
              <a:gd name="connsiteX1" fmla="*/ 1558001 w 1685110"/>
              <a:gd name="connsiteY1" fmla="*/ 1924142 h 1976954"/>
              <a:gd name="connsiteX2" fmla="*/ 1505188 w 1685110"/>
              <a:gd name="connsiteY2" fmla="*/ 1976954 h 1976954"/>
              <a:gd name="connsiteX3" fmla="*/ 1452376 w 1685110"/>
              <a:gd name="connsiteY3" fmla="*/ 1924142 h 1976954"/>
              <a:gd name="connsiteX4" fmla="*/ 1505188 w 1685110"/>
              <a:gd name="connsiteY4" fmla="*/ 1871330 h 1976954"/>
              <a:gd name="connsiteX5" fmla="*/ 179922 w 1685110"/>
              <a:gd name="connsiteY5" fmla="*/ 1871330 h 1976954"/>
              <a:gd name="connsiteX6" fmla="*/ 232734 w 1685110"/>
              <a:gd name="connsiteY6" fmla="*/ 1924142 h 1976954"/>
              <a:gd name="connsiteX7" fmla="*/ 179922 w 1685110"/>
              <a:gd name="connsiteY7" fmla="*/ 1976954 h 1976954"/>
              <a:gd name="connsiteX8" fmla="*/ 127109 w 1685110"/>
              <a:gd name="connsiteY8" fmla="*/ 1924142 h 1976954"/>
              <a:gd name="connsiteX9" fmla="*/ 179922 w 1685110"/>
              <a:gd name="connsiteY9" fmla="*/ 1871330 h 1976954"/>
              <a:gd name="connsiteX10" fmla="*/ 851064 w 1685110"/>
              <a:gd name="connsiteY10" fmla="*/ 0 h 1976954"/>
              <a:gd name="connsiteX11" fmla="*/ 1685110 w 1685110"/>
              <a:gd name="connsiteY11" fmla="*/ 834045 h 1976954"/>
              <a:gd name="connsiteX12" fmla="*/ 1317387 w 1685110"/>
              <a:gd name="connsiteY12" fmla="*/ 1525648 h 1976954"/>
              <a:gd name="connsiteX13" fmla="*/ 1204499 w 1685110"/>
              <a:gd name="connsiteY13" fmla="*/ 1586922 h 1976954"/>
              <a:gd name="connsiteX14" fmla="*/ 1205188 w 1685110"/>
              <a:gd name="connsiteY14" fmla="*/ 1587411 h 1976954"/>
              <a:gd name="connsiteX15" fmla="*/ 1096842 w 1685110"/>
              <a:gd name="connsiteY15" fmla="*/ 1920952 h 1976954"/>
              <a:gd name="connsiteX16" fmla="*/ 1437117 w 1685110"/>
              <a:gd name="connsiteY16" fmla="*/ 1940344 h 1976954"/>
              <a:gd name="connsiteX17" fmla="*/ 1439652 w 1685110"/>
              <a:gd name="connsiteY17" fmla="*/ 1959201 h 1976954"/>
              <a:gd name="connsiteX18" fmla="*/ 1078909 w 1685110"/>
              <a:gd name="connsiteY18" fmla="*/ 1931784 h 1976954"/>
              <a:gd name="connsiteX19" fmla="*/ 1188163 w 1685110"/>
              <a:gd name="connsiteY19" fmla="*/ 1575316 h 1976954"/>
              <a:gd name="connsiteX20" fmla="*/ 1189182 w 1685110"/>
              <a:gd name="connsiteY20" fmla="*/ 1576040 h 1976954"/>
              <a:gd name="connsiteX21" fmla="*/ 1307912 w 1685110"/>
              <a:gd name="connsiteY21" fmla="*/ 1511596 h 1976954"/>
              <a:gd name="connsiteX22" fmla="*/ 1668162 w 1685110"/>
              <a:gd name="connsiteY22" fmla="*/ 834045 h 1976954"/>
              <a:gd name="connsiteX23" fmla="*/ 851064 w 1685110"/>
              <a:gd name="connsiteY23" fmla="*/ 16948 h 1976954"/>
              <a:gd name="connsiteX24" fmla="*/ 842681 w 1685110"/>
              <a:gd name="connsiteY24" fmla="*/ 17793 h 1976954"/>
              <a:gd name="connsiteX25" fmla="*/ 842681 w 1685110"/>
              <a:gd name="connsiteY25" fmla="*/ 845 h 1976954"/>
              <a:gd name="connsiteX26" fmla="*/ 834046 w 1685110"/>
              <a:gd name="connsiteY26" fmla="*/ 0 h 1976954"/>
              <a:gd name="connsiteX27" fmla="*/ 842429 w 1685110"/>
              <a:gd name="connsiteY27" fmla="*/ 845 h 1976954"/>
              <a:gd name="connsiteX28" fmla="*/ 842429 w 1685110"/>
              <a:gd name="connsiteY28" fmla="*/ 17793 h 1976954"/>
              <a:gd name="connsiteX29" fmla="*/ 834046 w 1685110"/>
              <a:gd name="connsiteY29" fmla="*/ 16948 h 1976954"/>
              <a:gd name="connsiteX30" fmla="*/ 16948 w 1685110"/>
              <a:gd name="connsiteY30" fmla="*/ 834045 h 1976954"/>
              <a:gd name="connsiteX31" fmla="*/ 377198 w 1685110"/>
              <a:gd name="connsiteY31" fmla="*/ 1511596 h 1976954"/>
              <a:gd name="connsiteX32" fmla="*/ 495928 w 1685110"/>
              <a:gd name="connsiteY32" fmla="*/ 1576040 h 1976954"/>
              <a:gd name="connsiteX33" fmla="*/ 496947 w 1685110"/>
              <a:gd name="connsiteY33" fmla="*/ 1575316 h 1976954"/>
              <a:gd name="connsiteX34" fmla="*/ 606201 w 1685110"/>
              <a:gd name="connsiteY34" fmla="*/ 1931784 h 1976954"/>
              <a:gd name="connsiteX35" fmla="*/ 245458 w 1685110"/>
              <a:gd name="connsiteY35" fmla="*/ 1959201 h 1976954"/>
              <a:gd name="connsiteX36" fmla="*/ 247993 w 1685110"/>
              <a:gd name="connsiteY36" fmla="*/ 1940344 h 1976954"/>
              <a:gd name="connsiteX37" fmla="*/ 588268 w 1685110"/>
              <a:gd name="connsiteY37" fmla="*/ 1920952 h 1976954"/>
              <a:gd name="connsiteX38" fmla="*/ 479922 w 1685110"/>
              <a:gd name="connsiteY38" fmla="*/ 1587411 h 1976954"/>
              <a:gd name="connsiteX39" fmla="*/ 480611 w 1685110"/>
              <a:gd name="connsiteY39" fmla="*/ 1586922 h 1976954"/>
              <a:gd name="connsiteX40" fmla="*/ 367723 w 1685110"/>
              <a:gd name="connsiteY40" fmla="*/ 1525648 h 1976954"/>
              <a:gd name="connsiteX41" fmla="*/ 0 w 1685110"/>
              <a:gd name="connsiteY41" fmla="*/ 834045 h 1976954"/>
              <a:gd name="connsiteX42" fmla="*/ 834046 w 1685110"/>
              <a:gd name="connsiteY42" fmla="*/ 0 h 197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685110" h="1976954">
                <a:moveTo>
                  <a:pt x="1505188" y="1871330"/>
                </a:moveTo>
                <a:cubicBezTo>
                  <a:pt x="1534356" y="1871330"/>
                  <a:pt x="1558001" y="1894974"/>
                  <a:pt x="1558001" y="1924142"/>
                </a:cubicBezTo>
                <a:cubicBezTo>
                  <a:pt x="1558001" y="1953309"/>
                  <a:pt x="1534356" y="1976954"/>
                  <a:pt x="1505188" y="1976954"/>
                </a:cubicBezTo>
                <a:cubicBezTo>
                  <a:pt x="1476021" y="1976954"/>
                  <a:pt x="1452376" y="1953309"/>
                  <a:pt x="1452376" y="1924142"/>
                </a:cubicBezTo>
                <a:cubicBezTo>
                  <a:pt x="1452376" y="1894974"/>
                  <a:pt x="1476021" y="1871330"/>
                  <a:pt x="1505188" y="1871330"/>
                </a:cubicBezTo>
                <a:close/>
                <a:moveTo>
                  <a:pt x="179922" y="1871330"/>
                </a:moveTo>
                <a:cubicBezTo>
                  <a:pt x="209089" y="1871330"/>
                  <a:pt x="232734" y="1894974"/>
                  <a:pt x="232734" y="1924142"/>
                </a:cubicBezTo>
                <a:cubicBezTo>
                  <a:pt x="232734" y="1953309"/>
                  <a:pt x="209089" y="1976954"/>
                  <a:pt x="179922" y="1976954"/>
                </a:cubicBezTo>
                <a:cubicBezTo>
                  <a:pt x="150754" y="1976954"/>
                  <a:pt x="127109" y="1953309"/>
                  <a:pt x="127109" y="1924142"/>
                </a:cubicBezTo>
                <a:cubicBezTo>
                  <a:pt x="127109" y="1894974"/>
                  <a:pt x="150754" y="1871330"/>
                  <a:pt x="179922" y="1871330"/>
                </a:cubicBezTo>
                <a:close/>
                <a:moveTo>
                  <a:pt x="851064" y="0"/>
                </a:moveTo>
                <a:cubicBezTo>
                  <a:pt x="1311695" y="0"/>
                  <a:pt x="1685110" y="373414"/>
                  <a:pt x="1685110" y="834045"/>
                </a:cubicBezTo>
                <a:cubicBezTo>
                  <a:pt x="1685110" y="1121940"/>
                  <a:pt x="1539245" y="1375765"/>
                  <a:pt x="1317387" y="1525648"/>
                </a:cubicBezTo>
                <a:lnTo>
                  <a:pt x="1204499" y="1586922"/>
                </a:lnTo>
                <a:lnTo>
                  <a:pt x="1205188" y="1587411"/>
                </a:lnTo>
                <a:cubicBezTo>
                  <a:pt x="1003994" y="1690931"/>
                  <a:pt x="953417" y="1846629"/>
                  <a:pt x="1096842" y="1920952"/>
                </a:cubicBezTo>
                <a:cubicBezTo>
                  <a:pt x="1177477" y="1962738"/>
                  <a:pt x="1305257" y="1970020"/>
                  <a:pt x="1437117" y="1940344"/>
                </a:cubicBezTo>
                <a:lnTo>
                  <a:pt x="1439652" y="1959201"/>
                </a:lnTo>
                <a:cubicBezTo>
                  <a:pt x="1299336" y="1990374"/>
                  <a:pt x="1163385" y="1980041"/>
                  <a:pt x="1078909" y="1931784"/>
                </a:cubicBezTo>
                <a:cubicBezTo>
                  <a:pt x="934232" y="1849137"/>
                  <a:pt x="984601" y="1684798"/>
                  <a:pt x="1188163" y="1575316"/>
                </a:cubicBezTo>
                <a:lnTo>
                  <a:pt x="1189182" y="1576040"/>
                </a:lnTo>
                <a:lnTo>
                  <a:pt x="1307912" y="1511596"/>
                </a:lnTo>
                <a:cubicBezTo>
                  <a:pt x="1525261" y="1364757"/>
                  <a:pt x="1668162" y="1116089"/>
                  <a:pt x="1668162" y="834045"/>
                </a:cubicBezTo>
                <a:cubicBezTo>
                  <a:pt x="1668162" y="382774"/>
                  <a:pt x="1302335" y="16948"/>
                  <a:pt x="851064" y="16948"/>
                </a:cubicBezTo>
                <a:lnTo>
                  <a:pt x="842681" y="17793"/>
                </a:lnTo>
                <a:lnTo>
                  <a:pt x="842681" y="845"/>
                </a:lnTo>
                <a:close/>
                <a:moveTo>
                  <a:pt x="834046" y="0"/>
                </a:moveTo>
                <a:lnTo>
                  <a:pt x="842429" y="845"/>
                </a:lnTo>
                <a:lnTo>
                  <a:pt x="842429" y="17793"/>
                </a:lnTo>
                <a:lnTo>
                  <a:pt x="834046" y="16948"/>
                </a:lnTo>
                <a:cubicBezTo>
                  <a:pt x="382775" y="16948"/>
                  <a:pt x="16948" y="382774"/>
                  <a:pt x="16948" y="834045"/>
                </a:cubicBezTo>
                <a:cubicBezTo>
                  <a:pt x="16948" y="1116089"/>
                  <a:pt x="159849" y="1364757"/>
                  <a:pt x="377198" y="1511596"/>
                </a:cubicBezTo>
                <a:lnTo>
                  <a:pt x="495928" y="1576040"/>
                </a:lnTo>
                <a:lnTo>
                  <a:pt x="496947" y="1575316"/>
                </a:lnTo>
                <a:cubicBezTo>
                  <a:pt x="700509" y="1684798"/>
                  <a:pt x="750878" y="1849137"/>
                  <a:pt x="606201" y="1931784"/>
                </a:cubicBezTo>
                <a:cubicBezTo>
                  <a:pt x="521725" y="1980041"/>
                  <a:pt x="385774" y="1990374"/>
                  <a:pt x="245458" y="1959201"/>
                </a:cubicBezTo>
                <a:lnTo>
                  <a:pt x="247993" y="1940344"/>
                </a:lnTo>
                <a:cubicBezTo>
                  <a:pt x="379853" y="1970020"/>
                  <a:pt x="507633" y="1962738"/>
                  <a:pt x="588268" y="1920952"/>
                </a:cubicBezTo>
                <a:cubicBezTo>
                  <a:pt x="731693" y="1846629"/>
                  <a:pt x="681116" y="1690931"/>
                  <a:pt x="479922" y="1587411"/>
                </a:cubicBezTo>
                <a:lnTo>
                  <a:pt x="480611" y="1586922"/>
                </a:lnTo>
                <a:lnTo>
                  <a:pt x="367723" y="1525648"/>
                </a:lnTo>
                <a:cubicBezTo>
                  <a:pt x="145865" y="1375765"/>
                  <a:pt x="0" y="1121940"/>
                  <a:pt x="0" y="834045"/>
                </a:cubicBezTo>
                <a:cubicBezTo>
                  <a:pt x="0" y="373414"/>
                  <a:pt x="373415" y="0"/>
                  <a:pt x="834046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0" name="椭圆 4"/>
          <p:cNvSpPr/>
          <p:nvPr/>
        </p:nvSpPr>
        <p:spPr>
          <a:xfrm>
            <a:off x="4036397" y="1608558"/>
            <a:ext cx="1438275" cy="1438275"/>
          </a:xfrm>
          <a:prstGeom prst="ellipse">
            <a:avLst/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1" name="椭圆 5"/>
          <p:cNvSpPr/>
          <p:nvPr/>
        </p:nvSpPr>
        <p:spPr>
          <a:xfrm>
            <a:off x="6674822" y="1608558"/>
            <a:ext cx="1438275" cy="1438275"/>
          </a:xfrm>
          <a:prstGeom prst="ellipse">
            <a:avLst/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2" name="椭圆 6"/>
          <p:cNvSpPr/>
          <p:nvPr/>
        </p:nvSpPr>
        <p:spPr>
          <a:xfrm>
            <a:off x="5360372" y="3802488"/>
            <a:ext cx="1438275" cy="1438275"/>
          </a:xfrm>
          <a:prstGeom prst="ellipse">
            <a:avLst/>
          </a:prstGeom>
          <a:blipFill dpi="0" rotWithShape="1">
            <a:blip r:embed="rId5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3" name="TextBox 29"/>
          <p:cNvSpPr txBox="1"/>
          <p:nvPr/>
        </p:nvSpPr>
        <p:spPr>
          <a:xfrm>
            <a:off x="4347608" y="1958363"/>
            <a:ext cx="8752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标题</a:t>
            </a:r>
            <a:endParaRPr kumimoji="0" lang="zh-CN" altLang="en-US" sz="24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4" name="TextBox 29"/>
          <p:cNvSpPr txBox="1"/>
          <p:nvPr/>
        </p:nvSpPr>
        <p:spPr>
          <a:xfrm>
            <a:off x="6997696" y="1958363"/>
            <a:ext cx="8752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标题</a:t>
            </a:r>
            <a:endParaRPr kumimoji="0" lang="zh-CN" altLang="en-US" sz="24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5" name="TextBox 29"/>
          <p:cNvSpPr txBox="1"/>
          <p:nvPr/>
        </p:nvSpPr>
        <p:spPr>
          <a:xfrm>
            <a:off x="5641908" y="4348585"/>
            <a:ext cx="8752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标题</a:t>
            </a:r>
            <a:endParaRPr kumimoji="0" lang="zh-CN" altLang="en-US" sz="24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6" name="TextBox 20"/>
          <p:cNvSpPr txBox="1"/>
          <p:nvPr/>
        </p:nvSpPr>
        <p:spPr>
          <a:xfrm>
            <a:off x="8400078" y="3642714"/>
            <a:ext cx="1578689" cy="202812"/>
          </a:xfrm>
          <a:prstGeom prst="rect">
            <a:avLst/>
          </a:prstGeom>
          <a:noFill/>
        </p:spPr>
        <p:txBody>
          <a:bodyPr wrap="square" lIns="34290" tIns="17145" rIns="34290" bIns="17145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en-US" altLang="zh-CN" sz="1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7" name="Rectangle 71"/>
          <p:cNvSpPr/>
          <p:nvPr/>
        </p:nvSpPr>
        <p:spPr>
          <a:xfrm>
            <a:off x="8400079" y="3279822"/>
            <a:ext cx="1095172" cy="342401"/>
          </a:xfrm>
          <a:prstGeom prst="rect">
            <a:avLst/>
          </a:prstGeom>
        </p:spPr>
        <p:txBody>
          <a:bodyPr wrap="none" lIns="34290" tIns="17145" rIns="34290" bIns="17145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8" name="TextBox 20"/>
          <p:cNvSpPr txBox="1"/>
          <p:nvPr/>
        </p:nvSpPr>
        <p:spPr>
          <a:xfrm>
            <a:off x="2259353" y="3642714"/>
            <a:ext cx="1578689" cy="202812"/>
          </a:xfrm>
          <a:prstGeom prst="rect">
            <a:avLst/>
          </a:prstGeom>
          <a:noFill/>
        </p:spPr>
        <p:txBody>
          <a:bodyPr wrap="square" lIns="34290" tIns="17145" rIns="34290" bIns="17145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en-US" altLang="zh-CN" sz="1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89" name="Rectangle 71"/>
          <p:cNvSpPr/>
          <p:nvPr/>
        </p:nvSpPr>
        <p:spPr>
          <a:xfrm>
            <a:off x="2259354" y="3279822"/>
            <a:ext cx="1095172" cy="342401"/>
          </a:xfrm>
          <a:prstGeom prst="rect">
            <a:avLst/>
          </a:prstGeom>
        </p:spPr>
        <p:txBody>
          <a:bodyPr wrap="none" lIns="34290" tIns="17145" rIns="34290" bIns="17145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90" name="TextBox 20"/>
          <p:cNvSpPr txBox="1"/>
          <p:nvPr/>
        </p:nvSpPr>
        <p:spPr>
          <a:xfrm>
            <a:off x="7204811" y="5229815"/>
            <a:ext cx="1578689" cy="202812"/>
          </a:xfrm>
          <a:prstGeom prst="rect">
            <a:avLst/>
          </a:prstGeom>
          <a:noFill/>
        </p:spPr>
        <p:txBody>
          <a:bodyPr wrap="square" lIns="34290" tIns="17145" rIns="34290" bIns="17145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en-US" altLang="zh-CN" sz="1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91" name="Rectangle 71"/>
          <p:cNvSpPr/>
          <p:nvPr/>
        </p:nvSpPr>
        <p:spPr>
          <a:xfrm>
            <a:off x="7204812" y="4866923"/>
            <a:ext cx="1095172" cy="342401"/>
          </a:xfrm>
          <a:prstGeom prst="rect">
            <a:avLst/>
          </a:prstGeom>
        </p:spPr>
        <p:txBody>
          <a:bodyPr wrap="none" lIns="34290" tIns="17145" rIns="34290" bIns="17145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48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87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87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48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487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487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48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48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48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48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87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87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487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87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87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87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77" grpId="0" animBg="1"/>
      <p:bldP spid="1048778" grpId="0" animBg="1"/>
      <p:bldP spid="1048779" grpId="0" animBg="1"/>
      <p:bldP spid="1048780" grpId="0" animBg="1"/>
      <p:bldP spid="1048781" grpId="0" animBg="1"/>
      <p:bldP spid="1048782" grpId="0" animBg="1"/>
      <p:bldP spid="1048783" grpId="0"/>
      <p:bldP spid="1048784" grpId="0"/>
      <p:bldP spid="104878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组合 1"/>
          <p:cNvGrpSpPr/>
          <p:nvPr/>
        </p:nvGrpSpPr>
        <p:grpSpPr>
          <a:xfrm>
            <a:off x="5173274" y="1011327"/>
            <a:ext cx="861430" cy="861430"/>
            <a:chOff x="5767634" y="1247392"/>
            <a:chExt cx="861430" cy="861430"/>
          </a:xfrm>
        </p:grpSpPr>
        <p:sp>
          <p:nvSpPr>
            <p:cNvPr id="1048990" name="Oval 21"/>
            <p:cNvSpPr/>
            <p:nvPr/>
          </p:nvSpPr>
          <p:spPr>
            <a:xfrm>
              <a:off x="5767634" y="1247392"/>
              <a:ext cx="861430" cy="861430"/>
            </a:xfrm>
            <a:prstGeom prst="ellipse">
              <a:avLst/>
            </a:prstGeom>
            <a:blipFill dpi="0" rotWithShape="1">
              <a:blip r:embed="rId1" cstate="screen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91" name="Freeform 33"/>
            <p:cNvSpPr>
              <a:spLocks noChangeArrowheads="1"/>
            </p:cNvSpPr>
            <p:nvPr/>
          </p:nvSpPr>
          <p:spPr bwMode="auto">
            <a:xfrm>
              <a:off x="5979407" y="1497122"/>
              <a:ext cx="437884" cy="358270"/>
            </a:xfrm>
            <a:custGeom>
              <a:avLst/>
              <a:gdLst>
                <a:gd name="T0" fmla="*/ 216437 w 649"/>
                <a:gd name="T1" fmla="*/ 10748 h 531"/>
                <a:gd name="T2" fmla="*/ 216437 w 649"/>
                <a:gd name="T3" fmla="*/ 10748 h 531"/>
                <a:gd name="T4" fmla="*/ 179528 w 649"/>
                <a:gd name="T5" fmla="*/ 10748 h 531"/>
                <a:gd name="T6" fmla="*/ 74176 w 649"/>
                <a:gd name="T7" fmla="*/ 116077 h 531"/>
                <a:gd name="T8" fmla="*/ 53034 w 649"/>
                <a:gd name="T9" fmla="*/ 89924 h 531"/>
                <a:gd name="T10" fmla="*/ 10750 w 649"/>
                <a:gd name="T11" fmla="*/ 89924 h 531"/>
                <a:gd name="T12" fmla="*/ 10750 w 649"/>
                <a:gd name="T13" fmla="*/ 132199 h 531"/>
                <a:gd name="T14" fmla="*/ 58051 w 649"/>
                <a:gd name="T15" fmla="*/ 174116 h 531"/>
                <a:gd name="T16" fmla="*/ 95318 w 649"/>
                <a:gd name="T17" fmla="*/ 174116 h 531"/>
                <a:gd name="T18" fmla="*/ 216437 w 649"/>
                <a:gd name="T19" fmla="*/ 53023 h 531"/>
                <a:gd name="T20" fmla="*/ 216437 w 649"/>
                <a:gd name="T21" fmla="*/ 10748 h 531"/>
                <a:gd name="T22" fmla="*/ 206045 w 649"/>
                <a:gd name="T23" fmla="*/ 42275 h 531"/>
                <a:gd name="T24" fmla="*/ 206045 w 649"/>
                <a:gd name="T25" fmla="*/ 42275 h 531"/>
                <a:gd name="T26" fmla="*/ 84568 w 649"/>
                <a:gd name="T27" fmla="*/ 163726 h 531"/>
                <a:gd name="T28" fmla="*/ 68801 w 649"/>
                <a:gd name="T29" fmla="*/ 163726 h 531"/>
                <a:gd name="T30" fmla="*/ 21142 w 649"/>
                <a:gd name="T31" fmla="*/ 116077 h 531"/>
                <a:gd name="T32" fmla="*/ 21142 w 649"/>
                <a:gd name="T33" fmla="*/ 100314 h 531"/>
                <a:gd name="T34" fmla="*/ 42284 w 649"/>
                <a:gd name="T35" fmla="*/ 100314 h 531"/>
                <a:gd name="T36" fmla="*/ 74176 w 649"/>
                <a:gd name="T37" fmla="*/ 132199 h 531"/>
                <a:gd name="T38" fmla="*/ 189920 w 649"/>
                <a:gd name="T39" fmla="*/ 21138 h 531"/>
                <a:gd name="T40" fmla="*/ 206045 w 649"/>
                <a:gd name="T41" fmla="*/ 21138 h 531"/>
                <a:gd name="T42" fmla="*/ 206045 w 649"/>
                <a:gd name="T43" fmla="*/ 42275 h 53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9" h="531">
                  <a:moveTo>
                    <a:pt x="604" y="30"/>
                  </a:moveTo>
                  <a:lnTo>
                    <a:pt x="604" y="30"/>
                  </a:lnTo>
                  <a:cubicBezTo>
                    <a:pt x="575" y="0"/>
                    <a:pt x="530" y="0"/>
                    <a:pt x="501" y="30"/>
                  </a:cubicBezTo>
                  <a:cubicBezTo>
                    <a:pt x="207" y="324"/>
                    <a:pt x="207" y="324"/>
                    <a:pt x="207" y="324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03" y="207"/>
                    <a:pt x="59" y="207"/>
                    <a:pt x="30" y="251"/>
                  </a:cubicBezTo>
                  <a:cubicBezTo>
                    <a:pt x="0" y="280"/>
                    <a:pt x="0" y="324"/>
                    <a:pt x="30" y="369"/>
                  </a:cubicBezTo>
                  <a:cubicBezTo>
                    <a:pt x="162" y="486"/>
                    <a:pt x="162" y="486"/>
                    <a:pt x="162" y="486"/>
                  </a:cubicBezTo>
                  <a:cubicBezTo>
                    <a:pt x="192" y="530"/>
                    <a:pt x="236" y="530"/>
                    <a:pt x="266" y="486"/>
                  </a:cubicBezTo>
                  <a:cubicBezTo>
                    <a:pt x="604" y="148"/>
                    <a:pt x="604" y="148"/>
                    <a:pt x="604" y="148"/>
                  </a:cubicBezTo>
                  <a:cubicBezTo>
                    <a:pt x="648" y="118"/>
                    <a:pt x="648" y="59"/>
                    <a:pt x="604" y="30"/>
                  </a:cubicBezTo>
                  <a:close/>
                  <a:moveTo>
                    <a:pt x="575" y="118"/>
                  </a:moveTo>
                  <a:lnTo>
                    <a:pt x="575" y="118"/>
                  </a:lnTo>
                  <a:cubicBezTo>
                    <a:pt x="575" y="118"/>
                    <a:pt x="251" y="457"/>
                    <a:pt x="236" y="457"/>
                  </a:cubicBezTo>
                  <a:cubicBezTo>
                    <a:pt x="221" y="471"/>
                    <a:pt x="207" y="471"/>
                    <a:pt x="192" y="457"/>
                  </a:cubicBezTo>
                  <a:lnTo>
                    <a:pt x="59" y="324"/>
                  </a:lnTo>
                  <a:cubicBezTo>
                    <a:pt x="45" y="310"/>
                    <a:pt x="45" y="295"/>
                    <a:pt x="59" y="280"/>
                  </a:cubicBezTo>
                  <a:cubicBezTo>
                    <a:pt x="74" y="265"/>
                    <a:pt x="103" y="265"/>
                    <a:pt x="118" y="280"/>
                  </a:cubicBezTo>
                  <a:cubicBezTo>
                    <a:pt x="207" y="369"/>
                    <a:pt x="207" y="369"/>
                    <a:pt x="207" y="369"/>
                  </a:cubicBezTo>
                  <a:cubicBezTo>
                    <a:pt x="530" y="59"/>
                    <a:pt x="530" y="59"/>
                    <a:pt x="530" y="59"/>
                  </a:cubicBezTo>
                  <a:cubicBezTo>
                    <a:pt x="545" y="45"/>
                    <a:pt x="560" y="45"/>
                    <a:pt x="575" y="59"/>
                  </a:cubicBezTo>
                  <a:cubicBezTo>
                    <a:pt x="604" y="74"/>
                    <a:pt x="604" y="103"/>
                    <a:pt x="575" y="11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beve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40" name="组合 4"/>
          <p:cNvGrpSpPr/>
          <p:nvPr/>
        </p:nvGrpSpPr>
        <p:grpSpPr>
          <a:xfrm>
            <a:off x="6953823" y="2325760"/>
            <a:ext cx="861430" cy="861430"/>
            <a:chOff x="7548183" y="2561825"/>
            <a:chExt cx="861430" cy="861430"/>
          </a:xfrm>
        </p:grpSpPr>
        <p:sp>
          <p:nvSpPr>
            <p:cNvPr id="1048992" name="Oval 23"/>
            <p:cNvSpPr/>
            <p:nvPr/>
          </p:nvSpPr>
          <p:spPr>
            <a:xfrm>
              <a:off x="7548183" y="2561825"/>
              <a:ext cx="861430" cy="861430"/>
            </a:xfrm>
            <a:prstGeom prst="ellipse">
              <a:avLst/>
            </a:prstGeom>
            <a:blipFill>
              <a:blip r:embed="rId2" cstate="screen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93" name="Freeform 37"/>
            <p:cNvSpPr>
              <a:spLocks noChangeArrowheads="1"/>
            </p:cNvSpPr>
            <p:nvPr/>
          </p:nvSpPr>
          <p:spPr bwMode="auto">
            <a:xfrm>
              <a:off x="7763687" y="2818050"/>
              <a:ext cx="430421" cy="378173"/>
            </a:xfrm>
            <a:custGeom>
              <a:avLst/>
              <a:gdLst>
                <a:gd name="T0" fmla="*/ 26321 w 634"/>
                <a:gd name="T1" fmla="*/ 57987 h 561"/>
                <a:gd name="T2" fmla="*/ 26321 w 634"/>
                <a:gd name="T3" fmla="*/ 57987 h 561"/>
                <a:gd name="T4" fmla="*/ 196147 w 634"/>
                <a:gd name="T5" fmla="*/ 57987 h 561"/>
                <a:gd name="T6" fmla="*/ 228237 w 634"/>
                <a:gd name="T7" fmla="*/ 31857 h 561"/>
                <a:gd name="T8" fmla="*/ 196147 w 634"/>
                <a:gd name="T9" fmla="*/ 0 h 561"/>
                <a:gd name="T10" fmla="*/ 26321 w 634"/>
                <a:gd name="T11" fmla="*/ 0 h 561"/>
                <a:gd name="T12" fmla="*/ 0 w 634"/>
                <a:gd name="T13" fmla="*/ 31857 h 561"/>
                <a:gd name="T14" fmla="*/ 26321 w 634"/>
                <a:gd name="T15" fmla="*/ 57987 h 561"/>
                <a:gd name="T16" fmla="*/ 26321 w 634"/>
                <a:gd name="T17" fmla="*/ 16108 h 561"/>
                <a:gd name="T18" fmla="*/ 26321 w 634"/>
                <a:gd name="T19" fmla="*/ 16108 h 561"/>
                <a:gd name="T20" fmla="*/ 196147 w 634"/>
                <a:gd name="T21" fmla="*/ 16108 h 561"/>
                <a:gd name="T22" fmla="*/ 212012 w 634"/>
                <a:gd name="T23" fmla="*/ 31857 h 561"/>
                <a:gd name="T24" fmla="*/ 196147 w 634"/>
                <a:gd name="T25" fmla="*/ 42237 h 561"/>
                <a:gd name="T26" fmla="*/ 26321 w 634"/>
                <a:gd name="T27" fmla="*/ 42237 h 561"/>
                <a:gd name="T28" fmla="*/ 15865 w 634"/>
                <a:gd name="T29" fmla="*/ 31857 h 561"/>
                <a:gd name="T30" fmla="*/ 26321 w 634"/>
                <a:gd name="T31" fmla="*/ 16108 h 561"/>
                <a:gd name="T32" fmla="*/ 196147 w 634"/>
                <a:gd name="T33" fmla="*/ 74095 h 561"/>
                <a:gd name="T34" fmla="*/ 196147 w 634"/>
                <a:gd name="T35" fmla="*/ 74095 h 561"/>
                <a:gd name="T36" fmla="*/ 26321 w 634"/>
                <a:gd name="T37" fmla="*/ 74095 h 561"/>
                <a:gd name="T38" fmla="*/ 0 w 634"/>
                <a:gd name="T39" fmla="*/ 100225 h 561"/>
                <a:gd name="T40" fmla="*/ 26321 w 634"/>
                <a:gd name="T41" fmla="*/ 126712 h 561"/>
                <a:gd name="T42" fmla="*/ 196147 w 634"/>
                <a:gd name="T43" fmla="*/ 126712 h 561"/>
                <a:gd name="T44" fmla="*/ 228237 w 634"/>
                <a:gd name="T45" fmla="*/ 100225 h 561"/>
                <a:gd name="T46" fmla="*/ 196147 w 634"/>
                <a:gd name="T47" fmla="*/ 74095 h 561"/>
                <a:gd name="T48" fmla="*/ 196147 w 634"/>
                <a:gd name="T49" fmla="*/ 115974 h 561"/>
                <a:gd name="T50" fmla="*/ 196147 w 634"/>
                <a:gd name="T51" fmla="*/ 115974 h 561"/>
                <a:gd name="T52" fmla="*/ 26321 w 634"/>
                <a:gd name="T53" fmla="*/ 115974 h 561"/>
                <a:gd name="T54" fmla="*/ 15865 w 634"/>
                <a:gd name="T55" fmla="*/ 100225 h 561"/>
                <a:gd name="T56" fmla="*/ 26321 w 634"/>
                <a:gd name="T57" fmla="*/ 84475 h 561"/>
                <a:gd name="T58" fmla="*/ 196147 w 634"/>
                <a:gd name="T59" fmla="*/ 84475 h 561"/>
                <a:gd name="T60" fmla="*/ 212012 w 634"/>
                <a:gd name="T61" fmla="*/ 100225 h 561"/>
                <a:gd name="T62" fmla="*/ 196147 w 634"/>
                <a:gd name="T63" fmla="*/ 115974 h 561"/>
                <a:gd name="T64" fmla="*/ 196147 w 634"/>
                <a:gd name="T65" fmla="*/ 142462 h 561"/>
                <a:gd name="T66" fmla="*/ 196147 w 634"/>
                <a:gd name="T67" fmla="*/ 142462 h 561"/>
                <a:gd name="T68" fmla="*/ 26321 w 634"/>
                <a:gd name="T69" fmla="*/ 142462 h 561"/>
                <a:gd name="T70" fmla="*/ 0 w 634"/>
                <a:gd name="T71" fmla="*/ 168592 h 561"/>
                <a:gd name="T72" fmla="*/ 26321 w 634"/>
                <a:gd name="T73" fmla="*/ 200449 h 561"/>
                <a:gd name="T74" fmla="*/ 196147 w 634"/>
                <a:gd name="T75" fmla="*/ 200449 h 561"/>
                <a:gd name="T76" fmla="*/ 228237 w 634"/>
                <a:gd name="T77" fmla="*/ 168592 h 561"/>
                <a:gd name="T78" fmla="*/ 196147 w 634"/>
                <a:gd name="T79" fmla="*/ 142462 h 561"/>
                <a:gd name="T80" fmla="*/ 196147 w 634"/>
                <a:gd name="T81" fmla="*/ 184699 h 561"/>
                <a:gd name="T82" fmla="*/ 196147 w 634"/>
                <a:gd name="T83" fmla="*/ 184699 h 561"/>
                <a:gd name="T84" fmla="*/ 26321 w 634"/>
                <a:gd name="T85" fmla="*/ 184699 h 561"/>
                <a:gd name="T86" fmla="*/ 15865 w 634"/>
                <a:gd name="T87" fmla="*/ 168592 h 561"/>
                <a:gd name="T88" fmla="*/ 26321 w 634"/>
                <a:gd name="T89" fmla="*/ 158212 h 561"/>
                <a:gd name="T90" fmla="*/ 196147 w 634"/>
                <a:gd name="T91" fmla="*/ 158212 h 561"/>
                <a:gd name="T92" fmla="*/ 212012 w 634"/>
                <a:gd name="T93" fmla="*/ 168592 h 561"/>
                <a:gd name="T94" fmla="*/ 196147 w 634"/>
                <a:gd name="T95" fmla="*/ 184699 h 561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34" h="561">
                  <a:moveTo>
                    <a:pt x="73" y="162"/>
                  </a:moveTo>
                  <a:lnTo>
                    <a:pt x="73" y="162"/>
                  </a:lnTo>
                  <a:cubicBezTo>
                    <a:pt x="544" y="162"/>
                    <a:pt x="544" y="162"/>
                    <a:pt x="544" y="162"/>
                  </a:cubicBezTo>
                  <a:cubicBezTo>
                    <a:pt x="588" y="162"/>
                    <a:pt x="633" y="133"/>
                    <a:pt x="633" y="89"/>
                  </a:cubicBezTo>
                  <a:cubicBezTo>
                    <a:pt x="633" y="45"/>
                    <a:pt x="588" y="0"/>
                    <a:pt x="544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29" y="0"/>
                    <a:pt x="0" y="45"/>
                    <a:pt x="0" y="89"/>
                  </a:cubicBezTo>
                  <a:cubicBezTo>
                    <a:pt x="0" y="133"/>
                    <a:pt x="29" y="162"/>
                    <a:pt x="73" y="162"/>
                  </a:cubicBezTo>
                  <a:close/>
                  <a:moveTo>
                    <a:pt x="73" y="45"/>
                  </a:moveTo>
                  <a:lnTo>
                    <a:pt x="73" y="45"/>
                  </a:lnTo>
                  <a:cubicBezTo>
                    <a:pt x="544" y="45"/>
                    <a:pt x="544" y="45"/>
                    <a:pt x="544" y="45"/>
                  </a:cubicBezTo>
                  <a:cubicBezTo>
                    <a:pt x="574" y="45"/>
                    <a:pt x="588" y="59"/>
                    <a:pt x="588" y="89"/>
                  </a:cubicBezTo>
                  <a:cubicBezTo>
                    <a:pt x="588" y="103"/>
                    <a:pt x="574" y="118"/>
                    <a:pt x="544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58" y="118"/>
                    <a:pt x="44" y="103"/>
                    <a:pt x="44" y="89"/>
                  </a:cubicBezTo>
                  <a:cubicBezTo>
                    <a:pt x="44" y="59"/>
                    <a:pt x="58" y="45"/>
                    <a:pt x="73" y="45"/>
                  </a:cubicBezTo>
                  <a:close/>
                  <a:moveTo>
                    <a:pt x="544" y="207"/>
                  </a:moveTo>
                  <a:lnTo>
                    <a:pt x="544" y="207"/>
                  </a:lnTo>
                  <a:cubicBezTo>
                    <a:pt x="73" y="207"/>
                    <a:pt x="73" y="207"/>
                    <a:pt x="73" y="207"/>
                  </a:cubicBezTo>
                  <a:cubicBezTo>
                    <a:pt x="29" y="207"/>
                    <a:pt x="0" y="236"/>
                    <a:pt x="0" y="280"/>
                  </a:cubicBezTo>
                  <a:cubicBezTo>
                    <a:pt x="0" y="324"/>
                    <a:pt x="29" y="354"/>
                    <a:pt x="73" y="354"/>
                  </a:cubicBezTo>
                  <a:cubicBezTo>
                    <a:pt x="544" y="354"/>
                    <a:pt x="544" y="354"/>
                    <a:pt x="544" y="354"/>
                  </a:cubicBezTo>
                  <a:cubicBezTo>
                    <a:pt x="588" y="354"/>
                    <a:pt x="633" y="324"/>
                    <a:pt x="633" y="280"/>
                  </a:cubicBezTo>
                  <a:cubicBezTo>
                    <a:pt x="633" y="236"/>
                    <a:pt x="588" y="207"/>
                    <a:pt x="544" y="207"/>
                  </a:cubicBezTo>
                  <a:close/>
                  <a:moveTo>
                    <a:pt x="544" y="324"/>
                  </a:moveTo>
                  <a:lnTo>
                    <a:pt x="544" y="324"/>
                  </a:lnTo>
                  <a:cubicBezTo>
                    <a:pt x="73" y="324"/>
                    <a:pt x="73" y="324"/>
                    <a:pt x="73" y="324"/>
                  </a:cubicBezTo>
                  <a:cubicBezTo>
                    <a:pt x="58" y="324"/>
                    <a:pt x="44" y="295"/>
                    <a:pt x="44" y="280"/>
                  </a:cubicBezTo>
                  <a:cubicBezTo>
                    <a:pt x="44" y="265"/>
                    <a:pt x="58" y="236"/>
                    <a:pt x="73" y="236"/>
                  </a:cubicBezTo>
                  <a:cubicBezTo>
                    <a:pt x="544" y="236"/>
                    <a:pt x="544" y="236"/>
                    <a:pt x="544" y="236"/>
                  </a:cubicBezTo>
                  <a:cubicBezTo>
                    <a:pt x="574" y="236"/>
                    <a:pt x="588" y="265"/>
                    <a:pt x="588" y="280"/>
                  </a:cubicBezTo>
                  <a:cubicBezTo>
                    <a:pt x="588" y="295"/>
                    <a:pt x="574" y="324"/>
                    <a:pt x="544" y="324"/>
                  </a:cubicBezTo>
                  <a:close/>
                  <a:moveTo>
                    <a:pt x="544" y="398"/>
                  </a:moveTo>
                  <a:lnTo>
                    <a:pt x="544" y="398"/>
                  </a:lnTo>
                  <a:cubicBezTo>
                    <a:pt x="73" y="398"/>
                    <a:pt x="73" y="398"/>
                    <a:pt x="73" y="398"/>
                  </a:cubicBezTo>
                  <a:cubicBezTo>
                    <a:pt x="29" y="398"/>
                    <a:pt x="0" y="428"/>
                    <a:pt x="0" y="471"/>
                  </a:cubicBezTo>
                  <a:cubicBezTo>
                    <a:pt x="0" y="516"/>
                    <a:pt x="29" y="560"/>
                    <a:pt x="73" y="560"/>
                  </a:cubicBezTo>
                  <a:cubicBezTo>
                    <a:pt x="544" y="560"/>
                    <a:pt x="544" y="560"/>
                    <a:pt x="544" y="560"/>
                  </a:cubicBezTo>
                  <a:cubicBezTo>
                    <a:pt x="588" y="560"/>
                    <a:pt x="633" y="516"/>
                    <a:pt x="633" y="471"/>
                  </a:cubicBezTo>
                  <a:cubicBezTo>
                    <a:pt x="633" y="428"/>
                    <a:pt x="588" y="398"/>
                    <a:pt x="544" y="398"/>
                  </a:cubicBezTo>
                  <a:close/>
                  <a:moveTo>
                    <a:pt x="544" y="516"/>
                  </a:moveTo>
                  <a:lnTo>
                    <a:pt x="544" y="516"/>
                  </a:lnTo>
                  <a:cubicBezTo>
                    <a:pt x="73" y="516"/>
                    <a:pt x="73" y="516"/>
                    <a:pt x="73" y="516"/>
                  </a:cubicBezTo>
                  <a:cubicBezTo>
                    <a:pt x="58" y="516"/>
                    <a:pt x="44" y="501"/>
                    <a:pt x="44" y="471"/>
                  </a:cubicBezTo>
                  <a:cubicBezTo>
                    <a:pt x="44" y="457"/>
                    <a:pt x="58" y="442"/>
                    <a:pt x="73" y="442"/>
                  </a:cubicBezTo>
                  <a:cubicBezTo>
                    <a:pt x="544" y="442"/>
                    <a:pt x="544" y="442"/>
                    <a:pt x="544" y="442"/>
                  </a:cubicBezTo>
                  <a:cubicBezTo>
                    <a:pt x="574" y="442"/>
                    <a:pt x="588" y="457"/>
                    <a:pt x="588" y="471"/>
                  </a:cubicBezTo>
                  <a:cubicBezTo>
                    <a:pt x="588" y="501"/>
                    <a:pt x="574" y="516"/>
                    <a:pt x="544" y="51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beve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41" name="组合 7"/>
          <p:cNvGrpSpPr/>
          <p:nvPr/>
        </p:nvGrpSpPr>
        <p:grpSpPr>
          <a:xfrm>
            <a:off x="4209615" y="4309875"/>
            <a:ext cx="861430" cy="861430"/>
            <a:chOff x="4803975" y="4545940"/>
            <a:chExt cx="861430" cy="861430"/>
          </a:xfrm>
        </p:grpSpPr>
        <p:sp>
          <p:nvSpPr>
            <p:cNvPr id="1048994" name="Oval 40"/>
            <p:cNvSpPr/>
            <p:nvPr/>
          </p:nvSpPr>
          <p:spPr>
            <a:xfrm>
              <a:off x="4803975" y="4545940"/>
              <a:ext cx="861430" cy="861430"/>
            </a:xfrm>
            <a:prstGeom prst="ellipse">
              <a:avLst/>
            </a:prstGeom>
            <a:blipFill>
              <a:blip r:embed="rId2" cstate="screen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RU" sz="28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95" name="Freeform 86"/>
            <p:cNvSpPr>
              <a:spLocks noChangeArrowheads="1"/>
            </p:cNvSpPr>
            <p:nvPr/>
          </p:nvSpPr>
          <p:spPr bwMode="auto">
            <a:xfrm>
              <a:off x="5016713" y="4775959"/>
              <a:ext cx="430420" cy="430420"/>
            </a:xfrm>
            <a:custGeom>
              <a:avLst/>
              <a:gdLst>
                <a:gd name="T0" fmla="*/ 138096 w 634"/>
                <a:gd name="T1" fmla="*/ 47870 h 635"/>
                <a:gd name="T2" fmla="*/ 138096 w 634"/>
                <a:gd name="T3" fmla="*/ 47870 h 635"/>
                <a:gd name="T4" fmla="*/ 138096 w 634"/>
                <a:gd name="T5" fmla="*/ 90340 h 635"/>
                <a:gd name="T6" fmla="*/ 180642 w 634"/>
                <a:gd name="T7" fmla="*/ 90340 h 635"/>
                <a:gd name="T8" fmla="*/ 180642 w 634"/>
                <a:gd name="T9" fmla="*/ 47870 h 635"/>
                <a:gd name="T10" fmla="*/ 138096 w 634"/>
                <a:gd name="T11" fmla="*/ 47870 h 635"/>
                <a:gd name="T12" fmla="*/ 169825 w 634"/>
                <a:gd name="T13" fmla="*/ 79543 h 635"/>
                <a:gd name="T14" fmla="*/ 169825 w 634"/>
                <a:gd name="T15" fmla="*/ 79543 h 635"/>
                <a:gd name="T16" fmla="*/ 148552 w 634"/>
                <a:gd name="T17" fmla="*/ 79543 h 635"/>
                <a:gd name="T18" fmla="*/ 148552 w 634"/>
                <a:gd name="T19" fmla="*/ 58667 h 635"/>
                <a:gd name="T20" fmla="*/ 169825 w 634"/>
                <a:gd name="T21" fmla="*/ 58667 h 635"/>
                <a:gd name="T22" fmla="*/ 169825 w 634"/>
                <a:gd name="T23" fmla="*/ 79543 h 635"/>
                <a:gd name="T24" fmla="*/ 212372 w 634"/>
                <a:gd name="T25" fmla="*/ 0 h 635"/>
                <a:gd name="T26" fmla="*/ 212372 w 634"/>
                <a:gd name="T27" fmla="*/ 0 h 635"/>
                <a:gd name="T28" fmla="*/ 122231 w 634"/>
                <a:gd name="T29" fmla="*/ 0 h 635"/>
                <a:gd name="T30" fmla="*/ 106366 w 634"/>
                <a:gd name="T31" fmla="*/ 10798 h 635"/>
                <a:gd name="T32" fmla="*/ 10817 w 634"/>
                <a:gd name="T33" fmla="*/ 106177 h 635"/>
                <a:gd name="T34" fmla="*/ 10817 w 634"/>
                <a:gd name="T35" fmla="*/ 143249 h 635"/>
                <a:gd name="T36" fmla="*/ 85093 w 634"/>
                <a:gd name="T37" fmla="*/ 217392 h 635"/>
                <a:gd name="T38" fmla="*/ 122231 w 634"/>
                <a:gd name="T39" fmla="*/ 217392 h 635"/>
                <a:gd name="T40" fmla="*/ 217780 w 634"/>
                <a:gd name="T41" fmla="*/ 122013 h 635"/>
                <a:gd name="T42" fmla="*/ 228236 w 634"/>
                <a:gd name="T43" fmla="*/ 106177 h 635"/>
                <a:gd name="T44" fmla="*/ 228236 w 634"/>
                <a:gd name="T45" fmla="*/ 16196 h 635"/>
                <a:gd name="T46" fmla="*/ 212372 w 634"/>
                <a:gd name="T47" fmla="*/ 0 h 635"/>
                <a:gd name="T48" fmla="*/ 116822 w 634"/>
                <a:gd name="T49" fmla="*/ 206955 h 635"/>
                <a:gd name="T50" fmla="*/ 116822 w 634"/>
                <a:gd name="T51" fmla="*/ 206955 h 635"/>
                <a:gd name="T52" fmla="*/ 95549 w 634"/>
                <a:gd name="T53" fmla="*/ 206955 h 635"/>
                <a:gd name="T54" fmla="*/ 21273 w 634"/>
                <a:gd name="T55" fmla="*/ 132451 h 635"/>
                <a:gd name="T56" fmla="*/ 21273 w 634"/>
                <a:gd name="T57" fmla="*/ 116974 h 635"/>
                <a:gd name="T58" fmla="*/ 32090 w 634"/>
                <a:gd name="T59" fmla="*/ 106177 h 635"/>
                <a:gd name="T60" fmla="*/ 122231 w 634"/>
                <a:gd name="T61" fmla="*/ 196157 h 635"/>
                <a:gd name="T62" fmla="*/ 116822 w 634"/>
                <a:gd name="T63" fmla="*/ 206955 h 635"/>
                <a:gd name="T64" fmla="*/ 212372 w 634"/>
                <a:gd name="T65" fmla="*/ 100778 h 635"/>
                <a:gd name="T66" fmla="*/ 212372 w 634"/>
                <a:gd name="T67" fmla="*/ 100778 h 635"/>
                <a:gd name="T68" fmla="*/ 207324 w 634"/>
                <a:gd name="T69" fmla="*/ 116974 h 635"/>
                <a:gd name="T70" fmla="*/ 133048 w 634"/>
                <a:gd name="T71" fmla="*/ 185719 h 635"/>
                <a:gd name="T72" fmla="*/ 42546 w 634"/>
                <a:gd name="T73" fmla="*/ 95739 h 635"/>
                <a:gd name="T74" fmla="*/ 116822 w 634"/>
                <a:gd name="T75" fmla="*/ 21235 h 635"/>
                <a:gd name="T76" fmla="*/ 127639 w 634"/>
                <a:gd name="T77" fmla="*/ 16196 h 635"/>
                <a:gd name="T78" fmla="*/ 207324 w 634"/>
                <a:gd name="T79" fmla="*/ 16196 h 635"/>
                <a:gd name="T80" fmla="*/ 212372 w 634"/>
                <a:gd name="T81" fmla="*/ 21235 h 635"/>
                <a:gd name="T82" fmla="*/ 212372 w 634"/>
                <a:gd name="T83" fmla="*/ 100778 h 63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634" h="635">
                  <a:moveTo>
                    <a:pt x="383" y="133"/>
                  </a:moveTo>
                  <a:lnTo>
                    <a:pt x="383" y="133"/>
                  </a:lnTo>
                  <a:cubicBezTo>
                    <a:pt x="354" y="163"/>
                    <a:pt x="354" y="207"/>
                    <a:pt x="383" y="251"/>
                  </a:cubicBezTo>
                  <a:cubicBezTo>
                    <a:pt x="428" y="280"/>
                    <a:pt x="471" y="280"/>
                    <a:pt x="501" y="251"/>
                  </a:cubicBezTo>
                  <a:cubicBezTo>
                    <a:pt x="530" y="207"/>
                    <a:pt x="530" y="163"/>
                    <a:pt x="501" y="133"/>
                  </a:cubicBezTo>
                  <a:cubicBezTo>
                    <a:pt x="471" y="104"/>
                    <a:pt x="428" y="104"/>
                    <a:pt x="383" y="133"/>
                  </a:cubicBezTo>
                  <a:close/>
                  <a:moveTo>
                    <a:pt x="471" y="221"/>
                  </a:moveTo>
                  <a:lnTo>
                    <a:pt x="471" y="221"/>
                  </a:lnTo>
                  <a:cubicBezTo>
                    <a:pt x="457" y="236"/>
                    <a:pt x="428" y="236"/>
                    <a:pt x="412" y="221"/>
                  </a:cubicBezTo>
                  <a:cubicBezTo>
                    <a:pt x="398" y="207"/>
                    <a:pt x="398" y="177"/>
                    <a:pt x="412" y="163"/>
                  </a:cubicBezTo>
                  <a:cubicBezTo>
                    <a:pt x="428" y="148"/>
                    <a:pt x="457" y="148"/>
                    <a:pt x="471" y="163"/>
                  </a:cubicBezTo>
                  <a:cubicBezTo>
                    <a:pt x="486" y="177"/>
                    <a:pt x="486" y="207"/>
                    <a:pt x="471" y="221"/>
                  </a:cubicBezTo>
                  <a:close/>
                  <a:moveTo>
                    <a:pt x="589" y="0"/>
                  </a:moveTo>
                  <a:lnTo>
                    <a:pt x="589" y="0"/>
                  </a:lnTo>
                  <a:cubicBezTo>
                    <a:pt x="339" y="0"/>
                    <a:pt x="339" y="0"/>
                    <a:pt x="339" y="0"/>
                  </a:cubicBezTo>
                  <a:cubicBezTo>
                    <a:pt x="310" y="0"/>
                    <a:pt x="310" y="15"/>
                    <a:pt x="295" y="30"/>
                  </a:cubicBezTo>
                  <a:cubicBezTo>
                    <a:pt x="30" y="295"/>
                    <a:pt x="30" y="295"/>
                    <a:pt x="30" y="295"/>
                  </a:cubicBezTo>
                  <a:cubicBezTo>
                    <a:pt x="0" y="325"/>
                    <a:pt x="0" y="368"/>
                    <a:pt x="30" y="398"/>
                  </a:cubicBezTo>
                  <a:cubicBezTo>
                    <a:pt x="236" y="604"/>
                    <a:pt x="236" y="604"/>
                    <a:pt x="236" y="604"/>
                  </a:cubicBezTo>
                  <a:cubicBezTo>
                    <a:pt x="265" y="634"/>
                    <a:pt x="310" y="634"/>
                    <a:pt x="339" y="604"/>
                  </a:cubicBezTo>
                  <a:cubicBezTo>
                    <a:pt x="604" y="339"/>
                    <a:pt x="604" y="339"/>
                    <a:pt x="604" y="339"/>
                  </a:cubicBezTo>
                  <a:cubicBezTo>
                    <a:pt x="619" y="325"/>
                    <a:pt x="633" y="325"/>
                    <a:pt x="633" y="295"/>
                  </a:cubicBezTo>
                  <a:cubicBezTo>
                    <a:pt x="633" y="45"/>
                    <a:pt x="633" y="45"/>
                    <a:pt x="633" y="45"/>
                  </a:cubicBezTo>
                  <a:cubicBezTo>
                    <a:pt x="633" y="15"/>
                    <a:pt x="619" y="0"/>
                    <a:pt x="589" y="0"/>
                  </a:cubicBezTo>
                  <a:close/>
                  <a:moveTo>
                    <a:pt x="324" y="575"/>
                  </a:moveTo>
                  <a:lnTo>
                    <a:pt x="324" y="575"/>
                  </a:lnTo>
                  <a:cubicBezTo>
                    <a:pt x="295" y="589"/>
                    <a:pt x="280" y="589"/>
                    <a:pt x="265" y="575"/>
                  </a:cubicBezTo>
                  <a:cubicBezTo>
                    <a:pt x="59" y="368"/>
                    <a:pt x="59" y="368"/>
                    <a:pt x="59" y="368"/>
                  </a:cubicBezTo>
                  <a:cubicBezTo>
                    <a:pt x="45" y="354"/>
                    <a:pt x="45" y="339"/>
                    <a:pt x="59" y="325"/>
                  </a:cubicBezTo>
                  <a:cubicBezTo>
                    <a:pt x="89" y="295"/>
                    <a:pt x="89" y="295"/>
                    <a:pt x="89" y="295"/>
                  </a:cubicBezTo>
                  <a:cubicBezTo>
                    <a:pt x="339" y="545"/>
                    <a:pt x="339" y="545"/>
                    <a:pt x="339" y="545"/>
                  </a:cubicBezTo>
                  <a:lnTo>
                    <a:pt x="324" y="575"/>
                  </a:lnTo>
                  <a:close/>
                  <a:moveTo>
                    <a:pt x="589" y="280"/>
                  </a:moveTo>
                  <a:lnTo>
                    <a:pt x="589" y="280"/>
                  </a:lnTo>
                  <a:cubicBezTo>
                    <a:pt x="589" y="295"/>
                    <a:pt x="589" y="310"/>
                    <a:pt x="575" y="325"/>
                  </a:cubicBezTo>
                  <a:cubicBezTo>
                    <a:pt x="369" y="516"/>
                    <a:pt x="369" y="516"/>
                    <a:pt x="369" y="516"/>
                  </a:cubicBezTo>
                  <a:cubicBezTo>
                    <a:pt x="118" y="266"/>
                    <a:pt x="118" y="266"/>
                    <a:pt x="118" y="266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4" y="45"/>
                    <a:pt x="339" y="45"/>
                    <a:pt x="354" y="45"/>
                  </a:cubicBezTo>
                  <a:cubicBezTo>
                    <a:pt x="575" y="45"/>
                    <a:pt x="575" y="45"/>
                    <a:pt x="575" y="45"/>
                  </a:cubicBezTo>
                  <a:cubicBezTo>
                    <a:pt x="589" y="45"/>
                    <a:pt x="589" y="45"/>
                    <a:pt x="589" y="59"/>
                  </a:cubicBezTo>
                  <a:lnTo>
                    <a:pt x="589" y="28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beve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42" name="组合 10"/>
          <p:cNvGrpSpPr/>
          <p:nvPr/>
        </p:nvGrpSpPr>
        <p:grpSpPr>
          <a:xfrm>
            <a:off x="3396804" y="2346349"/>
            <a:ext cx="861430" cy="861430"/>
            <a:chOff x="3991164" y="2582414"/>
            <a:chExt cx="861430" cy="861430"/>
          </a:xfrm>
        </p:grpSpPr>
        <p:sp>
          <p:nvSpPr>
            <p:cNvPr id="1048996" name="Oval 39"/>
            <p:cNvSpPr/>
            <p:nvPr/>
          </p:nvSpPr>
          <p:spPr>
            <a:xfrm>
              <a:off x="3991164" y="2582414"/>
              <a:ext cx="861430" cy="861430"/>
            </a:xfrm>
            <a:prstGeom prst="ellipse">
              <a:avLst/>
            </a:prstGeom>
            <a:blipFill>
              <a:blip r:embed="rId2" cstate="screen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97" name="Freeform 90"/>
            <p:cNvSpPr>
              <a:spLocks noChangeArrowheads="1"/>
            </p:cNvSpPr>
            <p:nvPr/>
          </p:nvSpPr>
          <p:spPr bwMode="auto">
            <a:xfrm>
              <a:off x="4202014" y="2777330"/>
              <a:ext cx="430420" cy="430420"/>
            </a:xfrm>
            <a:custGeom>
              <a:avLst/>
              <a:gdLst>
                <a:gd name="T0" fmla="*/ 106006 w 634"/>
                <a:gd name="T1" fmla="*/ 169883 h 635"/>
                <a:gd name="T2" fmla="*/ 106006 w 634"/>
                <a:gd name="T3" fmla="*/ 169883 h 635"/>
                <a:gd name="T4" fmla="*/ 111414 w 634"/>
                <a:gd name="T5" fmla="*/ 169883 h 635"/>
                <a:gd name="T6" fmla="*/ 116822 w 634"/>
                <a:gd name="T7" fmla="*/ 169883 h 635"/>
                <a:gd name="T8" fmla="*/ 153600 w 634"/>
                <a:gd name="T9" fmla="*/ 127412 h 635"/>
                <a:gd name="T10" fmla="*/ 153600 w 634"/>
                <a:gd name="T11" fmla="*/ 116974 h 635"/>
                <a:gd name="T12" fmla="*/ 143144 w 634"/>
                <a:gd name="T13" fmla="*/ 116974 h 635"/>
                <a:gd name="T14" fmla="*/ 121870 w 634"/>
                <a:gd name="T15" fmla="*/ 143249 h 635"/>
                <a:gd name="T16" fmla="*/ 121870 w 634"/>
                <a:gd name="T17" fmla="*/ 37432 h 635"/>
                <a:gd name="T18" fmla="*/ 111414 w 634"/>
                <a:gd name="T19" fmla="*/ 26634 h 635"/>
                <a:gd name="T20" fmla="*/ 106006 w 634"/>
                <a:gd name="T21" fmla="*/ 37432 h 635"/>
                <a:gd name="T22" fmla="*/ 106006 w 634"/>
                <a:gd name="T23" fmla="*/ 143249 h 635"/>
                <a:gd name="T24" fmla="*/ 84732 w 634"/>
                <a:gd name="T25" fmla="*/ 116974 h 635"/>
                <a:gd name="T26" fmla="*/ 74276 w 634"/>
                <a:gd name="T27" fmla="*/ 116974 h 635"/>
                <a:gd name="T28" fmla="*/ 74276 w 634"/>
                <a:gd name="T29" fmla="*/ 127412 h 635"/>
                <a:gd name="T30" fmla="*/ 106006 w 634"/>
                <a:gd name="T31" fmla="*/ 169883 h 635"/>
                <a:gd name="T32" fmla="*/ 174873 w 634"/>
                <a:gd name="T33" fmla="*/ 185719 h 635"/>
                <a:gd name="T34" fmla="*/ 174873 w 634"/>
                <a:gd name="T35" fmla="*/ 185719 h 635"/>
                <a:gd name="T36" fmla="*/ 47594 w 634"/>
                <a:gd name="T37" fmla="*/ 185719 h 635"/>
                <a:gd name="T38" fmla="*/ 42186 w 634"/>
                <a:gd name="T39" fmla="*/ 190758 h 635"/>
                <a:gd name="T40" fmla="*/ 47594 w 634"/>
                <a:gd name="T41" fmla="*/ 196157 h 635"/>
                <a:gd name="T42" fmla="*/ 174873 w 634"/>
                <a:gd name="T43" fmla="*/ 196157 h 635"/>
                <a:gd name="T44" fmla="*/ 185690 w 634"/>
                <a:gd name="T45" fmla="*/ 190758 h 635"/>
                <a:gd name="T46" fmla="*/ 174873 w 634"/>
                <a:gd name="T47" fmla="*/ 185719 h 635"/>
                <a:gd name="T48" fmla="*/ 196146 w 634"/>
                <a:gd name="T49" fmla="*/ 0 h 635"/>
                <a:gd name="T50" fmla="*/ 196146 w 634"/>
                <a:gd name="T51" fmla="*/ 0 h 635"/>
                <a:gd name="T52" fmla="*/ 26321 w 634"/>
                <a:gd name="T53" fmla="*/ 0 h 635"/>
                <a:gd name="T54" fmla="*/ 0 w 634"/>
                <a:gd name="T55" fmla="*/ 26634 h 635"/>
                <a:gd name="T56" fmla="*/ 0 w 634"/>
                <a:gd name="T57" fmla="*/ 196157 h 635"/>
                <a:gd name="T58" fmla="*/ 26321 w 634"/>
                <a:gd name="T59" fmla="*/ 228190 h 635"/>
                <a:gd name="T60" fmla="*/ 196146 w 634"/>
                <a:gd name="T61" fmla="*/ 228190 h 635"/>
                <a:gd name="T62" fmla="*/ 228236 w 634"/>
                <a:gd name="T63" fmla="*/ 196157 h 635"/>
                <a:gd name="T64" fmla="*/ 228236 w 634"/>
                <a:gd name="T65" fmla="*/ 26634 h 635"/>
                <a:gd name="T66" fmla="*/ 196146 w 634"/>
                <a:gd name="T67" fmla="*/ 0 h 635"/>
                <a:gd name="T68" fmla="*/ 212011 w 634"/>
                <a:gd name="T69" fmla="*/ 196157 h 635"/>
                <a:gd name="T70" fmla="*/ 212011 w 634"/>
                <a:gd name="T71" fmla="*/ 196157 h 635"/>
                <a:gd name="T72" fmla="*/ 196146 w 634"/>
                <a:gd name="T73" fmla="*/ 211994 h 635"/>
                <a:gd name="T74" fmla="*/ 26321 w 634"/>
                <a:gd name="T75" fmla="*/ 211994 h 635"/>
                <a:gd name="T76" fmla="*/ 15865 w 634"/>
                <a:gd name="T77" fmla="*/ 196157 h 635"/>
                <a:gd name="T78" fmla="*/ 15865 w 634"/>
                <a:gd name="T79" fmla="*/ 26634 h 635"/>
                <a:gd name="T80" fmla="*/ 26321 w 634"/>
                <a:gd name="T81" fmla="*/ 16196 h 635"/>
                <a:gd name="T82" fmla="*/ 196146 w 634"/>
                <a:gd name="T83" fmla="*/ 16196 h 635"/>
                <a:gd name="T84" fmla="*/ 212011 w 634"/>
                <a:gd name="T85" fmla="*/ 26634 h 635"/>
                <a:gd name="T86" fmla="*/ 212011 w 634"/>
                <a:gd name="T87" fmla="*/ 196157 h 63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634" h="635">
                  <a:moveTo>
                    <a:pt x="294" y="472"/>
                  </a:moveTo>
                  <a:lnTo>
                    <a:pt x="294" y="472"/>
                  </a:lnTo>
                  <a:cubicBezTo>
                    <a:pt x="309" y="472"/>
                    <a:pt x="309" y="472"/>
                    <a:pt x="309" y="472"/>
                  </a:cubicBezTo>
                  <a:cubicBezTo>
                    <a:pt x="324" y="472"/>
                    <a:pt x="324" y="472"/>
                    <a:pt x="324" y="472"/>
                  </a:cubicBezTo>
                  <a:cubicBezTo>
                    <a:pt x="426" y="354"/>
                    <a:pt x="426" y="354"/>
                    <a:pt x="426" y="354"/>
                  </a:cubicBezTo>
                  <a:cubicBezTo>
                    <a:pt x="426" y="339"/>
                    <a:pt x="426" y="325"/>
                    <a:pt x="426" y="325"/>
                  </a:cubicBezTo>
                  <a:cubicBezTo>
                    <a:pt x="412" y="310"/>
                    <a:pt x="412" y="310"/>
                    <a:pt x="397" y="325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38" y="104"/>
                    <a:pt x="338" y="104"/>
                    <a:pt x="338" y="104"/>
                  </a:cubicBezTo>
                  <a:cubicBezTo>
                    <a:pt x="338" y="89"/>
                    <a:pt x="324" y="74"/>
                    <a:pt x="309" y="74"/>
                  </a:cubicBezTo>
                  <a:cubicBezTo>
                    <a:pt x="309" y="74"/>
                    <a:pt x="294" y="89"/>
                    <a:pt x="294" y="104"/>
                  </a:cubicBezTo>
                  <a:cubicBezTo>
                    <a:pt x="294" y="398"/>
                    <a:pt x="294" y="398"/>
                    <a:pt x="294" y="398"/>
                  </a:cubicBezTo>
                  <a:cubicBezTo>
                    <a:pt x="235" y="325"/>
                    <a:pt x="235" y="325"/>
                    <a:pt x="235" y="325"/>
                  </a:cubicBezTo>
                  <a:cubicBezTo>
                    <a:pt x="220" y="310"/>
                    <a:pt x="206" y="310"/>
                    <a:pt x="206" y="325"/>
                  </a:cubicBezTo>
                  <a:cubicBezTo>
                    <a:pt x="191" y="325"/>
                    <a:pt x="191" y="339"/>
                    <a:pt x="206" y="354"/>
                  </a:cubicBezTo>
                  <a:lnTo>
                    <a:pt x="294" y="472"/>
                  </a:lnTo>
                  <a:close/>
                  <a:moveTo>
                    <a:pt x="485" y="516"/>
                  </a:moveTo>
                  <a:lnTo>
                    <a:pt x="485" y="516"/>
                  </a:lnTo>
                  <a:cubicBezTo>
                    <a:pt x="132" y="516"/>
                    <a:pt x="132" y="516"/>
                    <a:pt x="132" y="516"/>
                  </a:cubicBezTo>
                  <a:cubicBezTo>
                    <a:pt x="132" y="516"/>
                    <a:pt x="117" y="516"/>
                    <a:pt x="117" y="530"/>
                  </a:cubicBezTo>
                  <a:cubicBezTo>
                    <a:pt x="117" y="545"/>
                    <a:pt x="132" y="545"/>
                    <a:pt x="132" y="545"/>
                  </a:cubicBezTo>
                  <a:cubicBezTo>
                    <a:pt x="485" y="545"/>
                    <a:pt x="485" y="545"/>
                    <a:pt x="485" y="545"/>
                  </a:cubicBezTo>
                  <a:cubicBezTo>
                    <a:pt x="500" y="545"/>
                    <a:pt x="515" y="545"/>
                    <a:pt x="515" y="530"/>
                  </a:cubicBezTo>
                  <a:cubicBezTo>
                    <a:pt x="515" y="516"/>
                    <a:pt x="500" y="516"/>
                    <a:pt x="485" y="516"/>
                  </a:cubicBezTo>
                  <a:close/>
                  <a:moveTo>
                    <a:pt x="544" y="0"/>
                  </a:moveTo>
                  <a:lnTo>
                    <a:pt x="544" y="0"/>
                  </a:lnTo>
                  <a:cubicBezTo>
                    <a:pt x="73" y="0"/>
                    <a:pt x="73" y="0"/>
                    <a:pt x="73" y="0"/>
                  </a:cubicBezTo>
                  <a:cubicBezTo>
                    <a:pt x="29" y="0"/>
                    <a:pt x="0" y="30"/>
                    <a:pt x="0" y="74"/>
                  </a:cubicBezTo>
                  <a:cubicBezTo>
                    <a:pt x="0" y="545"/>
                    <a:pt x="0" y="545"/>
                    <a:pt x="0" y="545"/>
                  </a:cubicBezTo>
                  <a:cubicBezTo>
                    <a:pt x="0" y="589"/>
                    <a:pt x="29" y="634"/>
                    <a:pt x="73" y="634"/>
                  </a:cubicBezTo>
                  <a:cubicBezTo>
                    <a:pt x="544" y="634"/>
                    <a:pt x="544" y="634"/>
                    <a:pt x="544" y="634"/>
                  </a:cubicBezTo>
                  <a:cubicBezTo>
                    <a:pt x="588" y="634"/>
                    <a:pt x="633" y="589"/>
                    <a:pt x="633" y="545"/>
                  </a:cubicBezTo>
                  <a:cubicBezTo>
                    <a:pt x="633" y="74"/>
                    <a:pt x="633" y="74"/>
                    <a:pt x="633" y="74"/>
                  </a:cubicBezTo>
                  <a:cubicBezTo>
                    <a:pt x="633" y="30"/>
                    <a:pt x="588" y="0"/>
                    <a:pt x="544" y="0"/>
                  </a:cubicBezTo>
                  <a:close/>
                  <a:moveTo>
                    <a:pt x="588" y="545"/>
                  </a:moveTo>
                  <a:lnTo>
                    <a:pt x="588" y="545"/>
                  </a:lnTo>
                  <a:cubicBezTo>
                    <a:pt x="588" y="575"/>
                    <a:pt x="574" y="589"/>
                    <a:pt x="544" y="589"/>
                  </a:cubicBezTo>
                  <a:cubicBezTo>
                    <a:pt x="73" y="589"/>
                    <a:pt x="73" y="589"/>
                    <a:pt x="73" y="589"/>
                  </a:cubicBezTo>
                  <a:cubicBezTo>
                    <a:pt x="58" y="589"/>
                    <a:pt x="44" y="575"/>
                    <a:pt x="44" y="54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59"/>
                    <a:pt x="58" y="45"/>
                    <a:pt x="73" y="45"/>
                  </a:cubicBezTo>
                  <a:cubicBezTo>
                    <a:pt x="544" y="45"/>
                    <a:pt x="544" y="45"/>
                    <a:pt x="544" y="45"/>
                  </a:cubicBezTo>
                  <a:cubicBezTo>
                    <a:pt x="574" y="45"/>
                    <a:pt x="588" y="59"/>
                    <a:pt x="588" y="74"/>
                  </a:cubicBezTo>
                  <a:lnTo>
                    <a:pt x="588" y="5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bevel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43" name="组合 13"/>
          <p:cNvGrpSpPr/>
          <p:nvPr/>
        </p:nvGrpSpPr>
        <p:grpSpPr>
          <a:xfrm>
            <a:off x="6252933" y="4324389"/>
            <a:ext cx="861430" cy="861430"/>
            <a:chOff x="6847293" y="4560454"/>
            <a:chExt cx="861430" cy="861430"/>
          </a:xfrm>
        </p:grpSpPr>
        <p:sp>
          <p:nvSpPr>
            <p:cNvPr id="1048998" name="Oval 41"/>
            <p:cNvSpPr/>
            <p:nvPr/>
          </p:nvSpPr>
          <p:spPr>
            <a:xfrm>
              <a:off x="6847293" y="4560454"/>
              <a:ext cx="861430" cy="861430"/>
            </a:xfrm>
            <a:prstGeom prst="ellipse">
              <a:avLst/>
            </a:prstGeom>
            <a:blipFill>
              <a:blip r:embed="rId1" cstate="screen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999" name="Freeform 170"/>
            <p:cNvSpPr>
              <a:spLocks noChangeArrowheads="1"/>
            </p:cNvSpPr>
            <p:nvPr/>
          </p:nvSpPr>
          <p:spPr bwMode="auto">
            <a:xfrm>
              <a:off x="7064117" y="4775959"/>
              <a:ext cx="427782" cy="427781"/>
            </a:xfrm>
            <a:custGeom>
              <a:avLst/>
              <a:gdLst>
                <a:gd name="T0" fmla="*/ 185701 w 634"/>
                <a:gd name="T1" fmla="*/ 169829 h 634"/>
                <a:gd name="T2" fmla="*/ 79329 w 634"/>
                <a:gd name="T3" fmla="*/ 148555 h 634"/>
                <a:gd name="T4" fmla="*/ 42188 w 634"/>
                <a:gd name="T5" fmla="*/ 169829 h 634"/>
                <a:gd name="T6" fmla="*/ 42188 w 634"/>
                <a:gd name="T7" fmla="*/ 185694 h 634"/>
                <a:gd name="T8" fmla="*/ 79329 w 634"/>
                <a:gd name="T9" fmla="*/ 206968 h 634"/>
                <a:gd name="T10" fmla="*/ 185701 w 634"/>
                <a:gd name="T11" fmla="*/ 185694 h 634"/>
                <a:gd name="T12" fmla="*/ 185701 w 634"/>
                <a:gd name="T13" fmla="*/ 169829 h 634"/>
                <a:gd name="T14" fmla="*/ 79329 w 634"/>
                <a:gd name="T15" fmla="*/ 196511 h 634"/>
                <a:gd name="T16" fmla="*/ 79329 w 634"/>
                <a:gd name="T17" fmla="*/ 159372 h 634"/>
                <a:gd name="T18" fmla="*/ 79329 w 634"/>
                <a:gd name="T19" fmla="*/ 196511 h 634"/>
                <a:gd name="T20" fmla="*/ 185701 w 634"/>
                <a:gd name="T21" fmla="*/ 58412 h 634"/>
                <a:gd name="T22" fmla="*/ 79329 w 634"/>
                <a:gd name="T23" fmla="*/ 37139 h 634"/>
                <a:gd name="T24" fmla="*/ 42188 w 634"/>
                <a:gd name="T25" fmla="*/ 58412 h 634"/>
                <a:gd name="T26" fmla="*/ 42188 w 634"/>
                <a:gd name="T27" fmla="*/ 74278 h 634"/>
                <a:gd name="T28" fmla="*/ 79329 w 634"/>
                <a:gd name="T29" fmla="*/ 95551 h 634"/>
                <a:gd name="T30" fmla="*/ 185701 w 634"/>
                <a:gd name="T31" fmla="*/ 74278 h 634"/>
                <a:gd name="T32" fmla="*/ 185701 w 634"/>
                <a:gd name="T33" fmla="*/ 58412 h 634"/>
                <a:gd name="T34" fmla="*/ 79329 w 634"/>
                <a:gd name="T35" fmla="*/ 84734 h 634"/>
                <a:gd name="T36" fmla="*/ 79329 w 634"/>
                <a:gd name="T37" fmla="*/ 47956 h 634"/>
                <a:gd name="T38" fmla="*/ 79329 w 634"/>
                <a:gd name="T39" fmla="*/ 84734 h 634"/>
                <a:gd name="T40" fmla="*/ 185701 w 634"/>
                <a:gd name="T41" fmla="*/ 116825 h 634"/>
                <a:gd name="T42" fmla="*/ 143152 w 634"/>
                <a:gd name="T43" fmla="*/ 95551 h 634"/>
                <a:gd name="T44" fmla="*/ 42188 w 634"/>
                <a:gd name="T45" fmla="*/ 116825 h 634"/>
                <a:gd name="T46" fmla="*/ 42188 w 634"/>
                <a:gd name="T47" fmla="*/ 127282 h 634"/>
                <a:gd name="T48" fmla="*/ 143152 w 634"/>
                <a:gd name="T49" fmla="*/ 148555 h 634"/>
                <a:gd name="T50" fmla="*/ 185701 w 634"/>
                <a:gd name="T51" fmla="*/ 127282 h 634"/>
                <a:gd name="T52" fmla="*/ 185701 w 634"/>
                <a:gd name="T53" fmla="*/ 116825 h 634"/>
                <a:gd name="T54" fmla="*/ 143152 w 634"/>
                <a:gd name="T55" fmla="*/ 138099 h 634"/>
                <a:gd name="T56" fmla="*/ 143152 w 634"/>
                <a:gd name="T57" fmla="*/ 106008 h 634"/>
                <a:gd name="T58" fmla="*/ 143152 w 634"/>
                <a:gd name="T59" fmla="*/ 138099 h 634"/>
                <a:gd name="T60" fmla="*/ 196158 w 634"/>
                <a:gd name="T61" fmla="*/ 0 h 634"/>
                <a:gd name="T62" fmla="*/ 0 w 634"/>
                <a:gd name="T63" fmla="*/ 31730 h 634"/>
                <a:gd name="T64" fmla="*/ 26323 w 634"/>
                <a:gd name="T65" fmla="*/ 228241 h 634"/>
                <a:gd name="T66" fmla="*/ 228250 w 634"/>
                <a:gd name="T67" fmla="*/ 201559 h 634"/>
                <a:gd name="T68" fmla="*/ 196158 w 634"/>
                <a:gd name="T69" fmla="*/ 0 h 634"/>
                <a:gd name="T70" fmla="*/ 212024 w 634"/>
                <a:gd name="T71" fmla="*/ 201559 h 634"/>
                <a:gd name="T72" fmla="*/ 26323 w 634"/>
                <a:gd name="T73" fmla="*/ 212376 h 634"/>
                <a:gd name="T74" fmla="*/ 15866 w 634"/>
                <a:gd name="T75" fmla="*/ 31730 h 634"/>
                <a:gd name="T76" fmla="*/ 196158 w 634"/>
                <a:gd name="T77" fmla="*/ 15865 h 634"/>
                <a:gd name="T78" fmla="*/ 212024 w 634"/>
                <a:gd name="T79" fmla="*/ 201559 h 634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634" h="634">
                  <a:moveTo>
                    <a:pt x="515" y="471"/>
                  </a:moveTo>
                  <a:lnTo>
                    <a:pt x="515" y="471"/>
                  </a:lnTo>
                  <a:cubicBezTo>
                    <a:pt x="294" y="471"/>
                    <a:pt x="294" y="471"/>
                    <a:pt x="294" y="471"/>
                  </a:cubicBezTo>
                  <a:cubicBezTo>
                    <a:pt x="279" y="442"/>
                    <a:pt x="250" y="412"/>
                    <a:pt x="220" y="412"/>
                  </a:cubicBezTo>
                  <a:cubicBezTo>
                    <a:pt x="176" y="412"/>
                    <a:pt x="147" y="442"/>
                    <a:pt x="147" y="471"/>
                  </a:cubicBezTo>
                  <a:cubicBezTo>
                    <a:pt x="117" y="471"/>
                    <a:pt x="117" y="471"/>
                    <a:pt x="117" y="471"/>
                  </a:cubicBezTo>
                  <a:cubicBezTo>
                    <a:pt x="103" y="471"/>
                    <a:pt x="103" y="486"/>
                    <a:pt x="103" y="501"/>
                  </a:cubicBezTo>
                  <a:cubicBezTo>
                    <a:pt x="103" y="501"/>
                    <a:pt x="103" y="515"/>
                    <a:pt x="117" y="515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45"/>
                    <a:pt x="176" y="574"/>
                    <a:pt x="220" y="574"/>
                  </a:cubicBezTo>
                  <a:cubicBezTo>
                    <a:pt x="250" y="574"/>
                    <a:pt x="279" y="545"/>
                    <a:pt x="294" y="515"/>
                  </a:cubicBezTo>
                  <a:cubicBezTo>
                    <a:pt x="515" y="515"/>
                    <a:pt x="515" y="515"/>
                    <a:pt x="515" y="515"/>
                  </a:cubicBezTo>
                  <a:lnTo>
                    <a:pt x="530" y="501"/>
                  </a:lnTo>
                  <a:cubicBezTo>
                    <a:pt x="530" y="486"/>
                    <a:pt x="515" y="471"/>
                    <a:pt x="515" y="471"/>
                  </a:cubicBezTo>
                  <a:close/>
                  <a:moveTo>
                    <a:pt x="220" y="545"/>
                  </a:moveTo>
                  <a:lnTo>
                    <a:pt x="220" y="545"/>
                  </a:lnTo>
                  <a:cubicBezTo>
                    <a:pt x="191" y="545"/>
                    <a:pt x="162" y="515"/>
                    <a:pt x="162" y="501"/>
                  </a:cubicBezTo>
                  <a:cubicBezTo>
                    <a:pt x="162" y="471"/>
                    <a:pt x="191" y="442"/>
                    <a:pt x="220" y="442"/>
                  </a:cubicBezTo>
                  <a:cubicBezTo>
                    <a:pt x="235" y="442"/>
                    <a:pt x="265" y="471"/>
                    <a:pt x="265" y="501"/>
                  </a:cubicBezTo>
                  <a:cubicBezTo>
                    <a:pt x="265" y="515"/>
                    <a:pt x="235" y="545"/>
                    <a:pt x="220" y="545"/>
                  </a:cubicBezTo>
                  <a:close/>
                  <a:moveTo>
                    <a:pt x="515" y="162"/>
                  </a:moveTo>
                  <a:lnTo>
                    <a:pt x="515" y="162"/>
                  </a:lnTo>
                  <a:cubicBezTo>
                    <a:pt x="294" y="162"/>
                    <a:pt x="294" y="162"/>
                    <a:pt x="294" y="162"/>
                  </a:cubicBezTo>
                  <a:cubicBezTo>
                    <a:pt x="279" y="133"/>
                    <a:pt x="250" y="103"/>
                    <a:pt x="220" y="103"/>
                  </a:cubicBezTo>
                  <a:cubicBezTo>
                    <a:pt x="176" y="103"/>
                    <a:pt x="147" y="133"/>
                    <a:pt x="14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03" y="162"/>
                    <a:pt x="103" y="176"/>
                    <a:pt x="103" y="176"/>
                  </a:cubicBezTo>
                  <a:cubicBezTo>
                    <a:pt x="103" y="192"/>
                    <a:pt x="103" y="206"/>
                    <a:pt x="117" y="206"/>
                  </a:cubicBezTo>
                  <a:cubicBezTo>
                    <a:pt x="147" y="206"/>
                    <a:pt x="147" y="206"/>
                    <a:pt x="147" y="206"/>
                  </a:cubicBezTo>
                  <a:cubicBezTo>
                    <a:pt x="147" y="235"/>
                    <a:pt x="176" y="265"/>
                    <a:pt x="220" y="265"/>
                  </a:cubicBezTo>
                  <a:cubicBezTo>
                    <a:pt x="250" y="265"/>
                    <a:pt x="279" y="235"/>
                    <a:pt x="294" y="206"/>
                  </a:cubicBezTo>
                  <a:cubicBezTo>
                    <a:pt x="515" y="206"/>
                    <a:pt x="515" y="206"/>
                    <a:pt x="515" y="206"/>
                  </a:cubicBezTo>
                  <a:cubicBezTo>
                    <a:pt x="515" y="206"/>
                    <a:pt x="530" y="192"/>
                    <a:pt x="530" y="176"/>
                  </a:cubicBezTo>
                  <a:lnTo>
                    <a:pt x="515" y="162"/>
                  </a:lnTo>
                  <a:close/>
                  <a:moveTo>
                    <a:pt x="220" y="235"/>
                  </a:moveTo>
                  <a:lnTo>
                    <a:pt x="220" y="235"/>
                  </a:lnTo>
                  <a:cubicBezTo>
                    <a:pt x="191" y="235"/>
                    <a:pt x="162" y="206"/>
                    <a:pt x="162" y="176"/>
                  </a:cubicBezTo>
                  <a:cubicBezTo>
                    <a:pt x="162" y="162"/>
                    <a:pt x="191" y="133"/>
                    <a:pt x="220" y="133"/>
                  </a:cubicBezTo>
                  <a:cubicBezTo>
                    <a:pt x="235" y="133"/>
                    <a:pt x="265" y="162"/>
                    <a:pt x="265" y="176"/>
                  </a:cubicBezTo>
                  <a:cubicBezTo>
                    <a:pt x="265" y="206"/>
                    <a:pt x="235" y="235"/>
                    <a:pt x="220" y="235"/>
                  </a:cubicBezTo>
                  <a:close/>
                  <a:moveTo>
                    <a:pt x="515" y="324"/>
                  </a:moveTo>
                  <a:lnTo>
                    <a:pt x="515" y="324"/>
                  </a:lnTo>
                  <a:cubicBezTo>
                    <a:pt x="471" y="324"/>
                    <a:pt x="471" y="324"/>
                    <a:pt x="471" y="324"/>
                  </a:cubicBezTo>
                  <a:cubicBezTo>
                    <a:pt x="456" y="280"/>
                    <a:pt x="426" y="265"/>
                    <a:pt x="397" y="265"/>
                  </a:cubicBezTo>
                  <a:cubicBezTo>
                    <a:pt x="353" y="265"/>
                    <a:pt x="324" y="280"/>
                    <a:pt x="324" y="324"/>
                  </a:cubicBezTo>
                  <a:cubicBezTo>
                    <a:pt x="117" y="324"/>
                    <a:pt x="117" y="324"/>
                    <a:pt x="117" y="324"/>
                  </a:cubicBezTo>
                  <a:cubicBezTo>
                    <a:pt x="103" y="324"/>
                    <a:pt x="103" y="324"/>
                    <a:pt x="103" y="338"/>
                  </a:cubicBezTo>
                  <a:cubicBezTo>
                    <a:pt x="103" y="353"/>
                    <a:pt x="103" y="353"/>
                    <a:pt x="117" y="353"/>
                  </a:cubicBezTo>
                  <a:cubicBezTo>
                    <a:pt x="324" y="353"/>
                    <a:pt x="324" y="353"/>
                    <a:pt x="324" y="353"/>
                  </a:cubicBezTo>
                  <a:cubicBezTo>
                    <a:pt x="324" y="397"/>
                    <a:pt x="353" y="412"/>
                    <a:pt x="397" y="412"/>
                  </a:cubicBezTo>
                  <a:cubicBezTo>
                    <a:pt x="426" y="412"/>
                    <a:pt x="456" y="397"/>
                    <a:pt x="471" y="353"/>
                  </a:cubicBezTo>
                  <a:cubicBezTo>
                    <a:pt x="515" y="353"/>
                    <a:pt x="515" y="353"/>
                    <a:pt x="515" y="353"/>
                  </a:cubicBezTo>
                  <a:cubicBezTo>
                    <a:pt x="515" y="353"/>
                    <a:pt x="530" y="353"/>
                    <a:pt x="530" y="338"/>
                  </a:cubicBezTo>
                  <a:cubicBezTo>
                    <a:pt x="530" y="324"/>
                    <a:pt x="515" y="324"/>
                    <a:pt x="515" y="324"/>
                  </a:cubicBezTo>
                  <a:close/>
                  <a:moveTo>
                    <a:pt x="397" y="383"/>
                  </a:moveTo>
                  <a:lnTo>
                    <a:pt x="397" y="383"/>
                  </a:lnTo>
                  <a:cubicBezTo>
                    <a:pt x="367" y="383"/>
                    <a:pt x="338" y="368"/>
                    <a:pt x="338" y="338"/>
                  </a:cubicBezTo>
                  <a:cubicBezTo>
                    <a:pt x="338" y="309"/>
                    <a:pt x="367" y="294"/>
                    <a:pt x="397" y="294"/>
                  </a:cubicBezTo>
                  <a:cubicBezTo>
                    <a:pt x="412" y="294"/>
                    <a:pt x="441" y="309"/>
                    <a:pt x="441" y="338"/>
                  </a:cubicBezTo>
                  <a:cubicBezTo>
                    <a:pt x="441" y="368"/>
                    <a:pt x="412" y="383"/>
                    <a:pt x="397" y="383"/>
                  </a:cubicBezTo>
                  <a:close/>
                  <a:moveTo>
                    <a:pt x="544" y="0"/>
                  </a:moveTo>
                  <a:lnTo>
                    <a:pt x="544" y="0"/>
                  </a:lnTo>
                  <a:cubicBezTo>
                    <a:pt x="73" y="0"/>
                    <a:pt x="73" y="0"/>
                    <a:pt x="73" y="0"/>
                  </a:cubicBezTo>
                  <a:cubicBezTo>
                    <a:pt x="29" y="0"/>
                    <a:pt x="0" y="44"/>
                    <a:pt x="0" y="88"/>
                  </a:cubicBezTo>
                  <a:cubicBezTo>
                    <a:pt x="0" y="559"/>
                    <a:pt x="0" y="559"/>
                    <a:pt x="0" y="559"/>
                  </a:cubicBezTo>
                  <a:cubicBezTo>
                    <a:pt x="0" y="604"/>
                    <a:pt x="29" y="633"/>
                    <a:pt x="73" y="633"/>
                  </a:cubicBezTo>
                  <a:cubicBezTo>
                    <a:pt x="544" y="633"/>
                    <a:pt x="544" y="633"/>
                    <a:pt x="544" y="633"/>
                  </a:cubicBezTo>
                  <a:cubicBezTo>
                    <a:pt x="588" y="633"/>
                    <a:pt x="633" y="604"/>
                    <a:pt x="633" y="559"/>
                  </a:cubicBezTo>
                  <a:cubicBezTo>
                    <a:pt x="633" y="88"/>
                    <a:pt x="633" y="88"/>
                    <a:pt x="633" y="88"/>
                  </a:cubicBezTo>
                  <a:cubicBezTo>
                    <a:pt x="633" y="44"/>
                    <a:pt x="588" y="0"/>
                    <a:pt x="544" y="0"/>
                  </a:cubicBezTo>
                  <a:close/>
                  <a:moveTo>
                    <a:pt x="588" y="559"/>
                  </a:moveTo>
                  <a:lnTo>
                    <a:pt x="588" y="559"/>
                  </a:lnTo>
                  <a:cubicBezTo>
                    <a:pt x="588" y="574"/>
                    <a:pt x="574" y="589"/>
                    <a:pt x="544" y="589"/>
                  </a:cubicBezTo>
                  <a:cubicBezTo>
                    <a:pt x="73" y="589"/>
                    <a:pt x="73" y="589"/>
                    <a:pt x="73" y="589"/>
                  </a:cubicBezTo>
                  <a:cubicBezTo>
                    <a:pt x="58" y="589"/>
                    <a:pt x="44" y="574"/>
                    <a:pt x="44" y="559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44" y="59"/>
                    <a:pt x="58" y="44"/>
                    <a:pt x="73" y="44"/>
                  </a:cubicBezTo>
                  <a:cubicBezTo>
                    <a:pt x="544" y="44"/>
                    <a:pt x="544" y="44"/>
                    <a:pt x="544" y="44"/>
                  </a:cubicBezTo>
                  <a:cubicBezTo>
                    <a:pt x="574" y="44"/>
                    <a:pt x="588" y="59"/>
                    <a:pt x="588" y="88"/>
                  </a:cubicBezTo>
                  <a:lnTo>
                    <a:pt x="588" y="5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91431" tIns="45716" rIns="91431" bIns="45716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144" name="组合 16"/>
          <p:cNvGrpSpPr/>
          <p:nvPr/>
        </p:nvGrpSpPr>
        <p:grpSpPr>
          <a:xfrm>
            <a:off x="4702084" y="2232453"/>
            <a:ext cx="1909473" cy="1909474"/>
            <a:chOff x="5296444" y="2523146"/>
            <a:chExt cx="1909473" cy="1909474"/>
          </a:xfrm>
        </p:grpSpPr>
        <p:sp>
          <p:nvSpPr>
            <p:cNvPr id="1049000" name="Oval 2"/>
            <p:cNvSpPr/>
            <p:nvPr/>
          </p:nvSpPr>
          <p:spPr>
            <a:xfrm>
              <a:off x="5296444" y="2523146"/>
              <a:ext cx="1909473" cy="1909474"/>
            </a:xfrm>
            <a:prstGeom prst="ellipse">
              <a:avLst/>
            </a:prstGeom>
            <a:blipFill>
              <a:blip r:embed="rId1" cstate="screen"/>
              <a:stretch>
                <a:fillRect l="-50000" t="-50000" r="-50000" b="-100000"/>
              </a:stretch>
            </a:blip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434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9001" name="Freeform 219"/>
            <p:cNvSpPr>
              <a:spLocks noChangeArrowheads="1"/>
            </p:cNvSpPr>
            <p:nvPr/>
          </p:nvSpPr>
          <p:spPr bwMode="auto">
            <a:xfrm>
              <a:off x="5846250" y="3051135"/>
              <a:ext cx="801667" cy="901874"/>
            </a:xfrm>
            <a:custGeom>
              <a:avLst/>
              <a:gdLst>
                <a:gd name="T0" fmla="*/ 149245 w 546"/>
                <a:gd name="T1" fmla="*/ 131958 h 619"/>
                <a:gd name="T2" fmla="*/ 149245 w 546"/>
                <a:gd name="T3" fmla="*/ 131958 h 619"/>
                <a:gd name="T4" fmla="*/ 85283 w 546"/>
                <a:gd name="T5" fmla="*/ 131958 h 619"/>
                <a:gd name="T6" fmla="*/ 79862 w 546"/>
                <a:gd name="T7" fmla="*/ 137337 h 619"/>
                <a:gd name="T8" fmla="*/ 85283 w 546"/>
                <a:gd name="T9" fmla="*/ 147736 h 619"/>
                <a:gd name="T10" fmla="*/ 149245 w 546"/>
                <a:gd name="T11" fmla="*/ 147736 h 619"/>
                <a:gd name="T12" fmla="*/ 154304 w 546"/>
                <a:gd name="T13" fmla="*/ 137337 h 619"/>
                <a:gd name="T14" fmla="*/ 149245 w 546"/>
                <a:gd name="T15" fmla="*/ 131958 h 619"/>
                <a:gd name="T16" fmla="*/ 149245 w 546"/>
                <a:gd name="T17" fmla="*/ 95024 h 619"/>
                <a:gd name="T18" fmla="*/ 149245 w 546"/>
                <a:gd name="T19" fmla="*/ 95024 h 619"/>
                <a:gd name="T20" fmla="*/ 85283 w 546"/>
                <a:gd name="T21" fmla="*/ 95024 h 619"/>
                <a:gd name="T22" fmla="*/ 79862 w 546"/>
                <a:gd name="T23" fmla="*/ 105782 h 619"/>
                <a:gd name="T24" fmla="*/ 85283 w 546"/>
                <a:gd name="T25" fmla="*/ 110802 h 619"/>
                <a:gd name="T26" fmla="*/ 149245 w 546"/>
                <a:gd name="T27" fmla="*/ 110802 h 619"/>
                <a:gd name="T28" fmla="*/ 154304 w 546"/>
                <a:gd name="T29" fmla="*/ 105782 h 619"/>
                <a:gd name="T30" fmla="*/ 149245 w 546"/>
                <a:gd name="T31" fmla="*/ 95024 h 619"/>
                <a:gd name="T32" fmla="*/ 149245 w 546"/>
                <a:gd name="T33" fmla="*/ 0 h 619"/>
                <a:gd name="T34" fmla="*/ 149245 w 546"/>
                <a:gd name="T35" fmla="*/ 0 h 619"/>
                <a:gd name="T36" fmla="*/ 63962 w 546"/>
                <a:gd name="T37" fmla="*/ 0 h 619"/>
                <a:gd name="T38" fmla="*/ 37582 w 546"/>
                <a:gd name="T39" fmla="*/ 26535 h 619"/>
                <a:gd name="T40" fmla="*/ 26741 w 546"/>
                <a:gd name="T41" fmla="*/ 26535 h 619"/>
                <a:gd name="T42" fmla="*/ 0 w 546"/>
                <a:gd name="T43" fmla="*/ 52711 h 619"/>
                <a:gd name="T44" fmla="*/ 0 w 546"/>
                <a:gd name="T45" fmla="*/ 195427 h 619"/>
                <a:gd name="T46" fmla="*/ 26741 w 546"/>
                <a:gd name="T47" fmla="*/ 221603 h 619"/>
                <a:gd name="T48" fmla="*/ 132983 w 546"/>
                <a:gd name="T49" fmla="*/ 221603 h 619"/>
                <a:gd name="T50" fmla="*/ 165145 w 546"/>
                <a:gd name="T51" fmla="*/ 195427 h 619"/>
                <a:gd name="T52" fmla="*/ 170566 w 546"/>
                <a:gd name="T53" fmla="*/ 195427 h 619"/>
                <a:gd name="T54" fmla="*/ 196946 w 546"/>
                <a:gd name="T55" fmla="*/ 168892 h 619"/>
                <a:gd name="T56" fmla="*/ 196946 w 546"/>
                <a:gd name="T57" fmla="*/ 68848 h 619"/>
                <a:gd name="T58" fmla="*/ 196946 w 546"/>
                <a:gd name="T59" fmla="*/ 52711 h 619"/>
                <a:gd name="T60" fmla="*/ 149245 w 546"/>
                <a:gd name="T61" fmla="*/ 0 h 619"/>
                <a:gd name="T62" fmla="*/ 132983 w 546"/>
                <a:gd name="T63" fmla="*/ 211205 h 619"/>
                <a:gd name="T64" fmla="*/ 132983 w 546"/>
                <a:gd name="T65" fmla="*/ 211205 h 619"/>
                <a:gd name="T66" fmla="*/ 26741 w 546"/>
                <a:gd name="T67" fmla="*/ 211205 h 619"/>
                <a:gd name="T68" fmla="*/ 16262 w 546"/>
                <a:gd name="T69" fmla="*/ 195427 h 619"/>
                <a:gd name="T70" fmla="*/ 16262 w 546"/>
                <a:gd name="T71" fmla="*/ 52711 h 619"/>
                <a:gd name="T72" fmla="*/ 26741 w 546"/>
                <a:gd name="T73" fmla="*/ 42313 h 619"/>
                <a:gd name="T74" fmla="*/ 37582 w 546"/>
                <a:gd name="T75" fmla="*/ 42313 h 619"/>
                <a:gd name="T76" fmla="*/ 37582 w 546"/>
                <a:gd name="T77" fmla="*/ 168892 h 619"/>
                <a:gd name="T78" fmla="*/ 63962 w 546"/>
                <a:gd name="T79" fmla="*/ 195427 h 619"/>
                <a:gd name="T80" fmla="*/ 149245 w 546"/>
                <a:gd name="T81" fmla="*/ 195427 h 619"/>
                <a:gd name="T82" fmla="*/ 132983 w 546"/>
                <a:gd name="T83" fmla="*/ 211205 h 619"/>
                <a:gd name="T84" fmla="*/ 186466 w 546"/>
                <a:gd name="T85" fmla="*/ 168892 h 619"/>
                <a:gd name="T86" fmla="*/ 186466 w 546"/>
                <a:gd name="T87" fmla="*/ 168892 h 619"/>
                <a:gd name="T88" fmla="*/ 170566 w 546"/>
                <a:gd name="T89" fmla="*/ 179649 h 619"/>
                <a:gd name="T90" fmla="*/ 63962 w 546"/>
                <a:gd name="T91" fmla="*/ 179649 h 619"/>
                <a:gd name="T92" fmla="*/ 48062 w 546"/>
                <a:gd name="T93" fmla="*/ 168892 h 619"/>
                <a:gd name="T94" fmla="*/ 48062 w 546"/>
                <a:gd name="T95" fmla="*/ 26535 h 619"/>
                <a:gd name="T96" fmla="*/ 63962 w 546"/>
                <a:gd name="T97" fmla="*/ 10399 h 619"/>
                <a:gd name="T98" fmla="*/ 132983 w 546"/>
                <a:gd name="T99" fmla="*/ 10399 h 619"/>
                <a:gd name="T100" fmla="*/ 132983 w 546"/>
                <a:gd name="T101" fmla="*/ 42313 h 619"/>
                <a:gd name="T102" fmla="*/ 165145 w 546"/>
                <a:gd name="T103" fmla="*/ 68848 h 619"/>
                <a:gd name="T104" fmla="*/ 186466 w 546"/>
                <a:gd name="T105" fmla="*/ 68848 h 619"/>
                <a:gd name="T106" fmla="*/ 186466 w 546"/>
                <a:gd name="T107" fmla="*/ 168892 h 619"/>
                <a:gd name="T108" fmla="*/ 165145 w 546"/>
                <a:gd name="T109" fmla="*/ 52711 h 619"/>
                <a:gd name="T110" fmla="*/ 165145 w 546"/>
                <a:gd name="T111" fmla="*/ 52711 h 619"/>
                <a:gd name="T112" fmla="*/ 149245 w 546"/>
                <a:gd name="T113" fmla="*/ 31555 h 619"/>
                <a:gd name="T114" fmla="*/ 149245 w 546"/>
                <a:gd name="T115" fmla="*/ 10399 h 619"/>
                <a:gd name="T116" fmla="*/ 149245 w 546"/>
                <a:gd name="T117" fmla="*/ 10399 h 619"/>
                <a:gd name="T118" fmla="*/ 186466 w 546"/>
                <a:gd name="T119" fmla="*/ 52711 h 619"/>
                <a:gd name="T120" fmla="*/ 165145 w 546"/>
                <a:gd name="T121" fmla="*/ 52711 h 61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546" h="619">
                  <a:moveTo>
                    <a:pt x="413" y="368"/>
                  </a:moveTo>
                  <a:lnTo>
                    <a:pt x="413" y="368"/>
                  </a:lnTo>
                  <a:cubicBezTo>
                    <a:pt x="236" y="368"/>
                    <a:pt x="236" y="368"/>
                    <a:pt x="236" y="368"/>
                  </a:cubicBezTo>
                  <a:cubicBezTo>
                    <a:pt x="221" y="368"/>
                    <a:pt x="221" y="383"/>
                    <a:pt x="221" y="383"/>
                  </a:cubicBezTo>
                  <a:cubicBezTo>
                    <a:pt x="221" y="398"/>
                    <a:pt x="221" y="412"/>
                    <a:pt x="236" y="412"/>
                  </a:cubicBezTo>
                  <a:cubicBezTo>
                    <a:pt x="413" y="412"/>
                    <a:pt x="413" y="412"/>
                    <a:pt x="413" y="412"/>
                  </a:cubicBezTo>
                  <a:cubicBezTo>
                    <a:pt x="427" y="412"/>
                    <a:pt x="427" y="398"/>
                    <a:pt x="427" y="383"/>
                  </a:cubicBezTo>
                  <a:cubicBezTo>
                    <a:pt x="427" y="383"/>
                    <a:pt x="427" y="368"/>
                    <a:pt x="413" y="368"/>
                  </a:cubicBezTo>
                  <a:close/>
                  <a:moveTo>
                    <a:pt x="413" y="265"/>
                  </a:moveTo>
                  <a:lnTo>
                    <a:pt x="413" y="265"/>
                  </a:lnTo>
                  <a:cubicBezTo>
                    <a:pt x="236" y="265"/>
                    <a:pt x="236" y="265"/>
                    <a:pt x="236" y="265"/>
                  </a:cubicBezTo>
                  <a:cubicBezTo>
                    <a:pt x="221" y="265"/>
                    <a:pt x="221" y="280"/>
                    <a:pt x="221" y="295"/>
                  </a:cubicBezTo>
                  <a:cubicBezTo>
                    <a:pt x="221" y="295"/>
                    <a:pt x="221" y="309"/>
                    <a:pt x="236" y="309"/>
                  </a:cubicBezTo>
                  <a:cubicBezTo>
                    <a:pt x="413" y="309"/>
                    <a:pt x="413" y="309"/>
                    <a:pt x="413" y="309"/>
                  </a:cubicBezTo>
                  <a:cubicBezTo>
                    <a:pt x="427" y="309"/>
                    <a:pt x="427" y="295"/>
                    <a:pt x="427" y="295"/>
                  </a:cubicBezTo>
                  <a:cubicBezTo>
                    <a:pt x="427" y="280"/>
                    <a:pt x="427" y="265"/>
                    <a:pt x="413" y="265"/>
                  </a:cubicBezTo>
                  <a:close/>
                  <a:moveTo>
                    <a:pt x="413" y="0"/>
                  </a:moveTo>
                  <a:lnTo>
                    <a:pt x="413" y="0"/>
                  </a:lnTo>
                  <a:lnTo>
                    <a:pt x="177" y="0"/>
                  </a:lnTo>
                  <a:cubicBezTo>
                    <a:pt x="133" y="0"/>
                    <a:pt x="104" y="29"/>
                    <a:pt x="10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30" y="74"/>
                    <a:pt x="0" y="118"/>
                    <a:pt x="0" y="147"/>
                  </a:cubicBezTo>
                  <a:cubicBezTo>
                    <a:pt x="0" y="545"/>
                    <a:pt x="0" y="545"/>
                    <a:pt x="0" y="545"/>
                  </a:cubicBezTo>
                  <a:cubicBezTo>
                    <a:pt x="0" y="589"/>
                    <a:pt x="45" y="618"/>
                    <a:pt x="74" y="618"/>
                  </a:cubicBezTo>
                  <a:cubicBezTo>
                    <a:pt x="368" y="618"/>
                    <a:pt x="368" y="618"/>
                    <a:pt x="368" y="618"/>
                  </a:cubicBezTo>
                  <a:cubicBezTo>
                    <a:pt x="413" y="618"/>
                    <a:pt x="457" y="589"/>
                    <a:pt x="457" y="545"/>
                  </a:cubicBezTo>
                  <a:cubicBezTo>
                    <a:pt x="472" y="545"/>
                    <a:pt x="472" y="545"/>
                    <a:pt x="472" y="545"/>
                  </a:cubicBezTo>
                  <a:cubicBezTo>
                    <a:pt x="516" y="545"/>
                    <a:pt x="545" y="501"/>
                    <a:pt x="545" y="471"/>
                  </a:cubicBezTo>
                  <a:cubicBezTo>
                    <a:pt x="545" y="192"/>
                    <a:pt x="545" y="192"/>
                    <a:pt x="545" y="192"/>
                  </a:cubicBezTo>
                  <a:cubicBezTo>
                    <a:pt x="545" y="147"/>
                    <a:pt x="545" y="147"/>
                    <a:pt x="545" y="147"/>
                  </a:cubicBezTo>
                  <a:lnTo>
                    <a:pt x="413" y="0"/>
                  </a:lnTo>
                  <a:close/>
                  <a:moveTo>
                    <a:pt x="368" y="589"/>
                  </a:moveTo>
                  <a:lnTo>
                    <a:pt x="368" y="589"/>
                  </a:lnTo>
                  <a:cubicBezTo>
                    <a:pt x="74" y="589"/>
                    <a:pt x="74" y="589"/>
                    <a:pt x="74" y="589"/>
                  </a:cubicBezTo>
                  <a:cubicBezTo>
                    <a:pt x="59" y="589"/>
                    <a:pt x="45" y="559"/>
                    <a:pt x="45" y="545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33"/>
                    <a:pt x="59" y="118"/>
                    <a:pt x="7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471"/>
                    <a:pt x="104" y="471"/>
                    <a:pt x="104" y="471"/>
                  </a:cubicBezTo>
                  <a:cubicBezTo>
                    <a:pt x="104" y="501"/>
                    <a:pt x="133" y="545"/>
                    <a:pt x="177" y="545"/>
                  </a:cubicBezTo>
                  <a:cubicBezTo>
                    <a:pt x="413" y="545"/>
                    <a:pt x="413" y="545"/>
                    <a:pt x="413" y="545"/>
                  </a:cubicBezTo>
                  <a:cubicBezTo>
                    <a:pt x="413" y="559"/>
                    <a:pt x="398" y="589"/>
                    <a:pt x="368" y="589"/>
                  </a:cubicBezTo>
                  <a:close/>
                  <a:moveTo>
                    <a:pt x="516" y="471"/>
                  </a:moveTo>
                  <a:lnTo>
                    <a:pt x="516" y="471"/>
                  </a:lnTo>
                  <a:cubicBezTo>
                    <a:pt x="516" y="486"/>
                    <a:pt x="486" y="501"/>
                    <a:pt x="472" y="501"/>
                  </a:cubicBezTo>
                  <a:cubicBezTo>
                    <a:pt x="177" y="501"/>
                    <a:pt x="177" y="501"/>
                    <a:pt x="177" y="501"/>
                  </a:cubicBezTo>
                  <a:cubicBezTo>
                    <a:pt x="163" y="501"/>
                    <a:pt x="133" y="486"/>
                    <a:pt x="133" y="471"/>
                  </a:cubicBezTo>
                  <a:cubicBezTo>
                    <a:pt x="133" y="74"/>
                    <a:pt x="133" y="74"/>
                    <a:pt x="133" y="74"/>
                  </a:cubicBezTo>
                  <a:cubicBezTo>
                    <a:pt x="133" y="59"/>
                    <a:pt x="163" y="29"/>
                    <a:pt x="177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8" y="74"/>
                    <a:pt x="368" y="118"/>
                    <a:pt x="368" y="118"/>
                  </a:cubicBezTo>
                  <a:cubicBezTo>
                    <a:pt x="368" y="147"/>
                    <a:pt x="413" y="192"/>
                    <a:pt x="457" y="192"/>
                  </a:cubicBezTo>
                  <a:cubicBezTo>
                    <a:pt x="457" y="192"/>
                    <a:pt x="472" y="192"/>
                    <a:pt x="516" y="192"/>
                  </a:cubicBezTo>
                  <a:lnTo>
                    <a:pt x="516" y="471"/>
                  </a:lnTo>
                  <a:close/>
                  <a:moveTo>
                    <a:pt x="457" y="147"/>
                  </a:moveTo>
                  <a:lnTo>
                    <a:pt x="457" y="147"/>
                  </a:lnTo>
                  <a:cubicBezTo>
                    <a:pt x="427" y="147"/>
                    <a:pt x="413" y="118"/>
                    <a:pt x="413" y="88"/>
                  </a:cubicBezTo>
                  <a:cubicBezTo>
                    <a:pt x="413" y="88"/>
                    <a:pt x="413" y="74"/>
                    <a:pt x="413" y="29"/>
                  </a:cubicBezTo>
                  <a:cubicBezTo>
                    <a:pt x="516" y="147"/>
                    <a:pt x="516" y="147"/>
                    <a:pt x="516" y="147"/>
                  </a:cubicBezTo>
                  <a:lnTo>
                    <a:pt x="457" y="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91431" tIns="45716" rIns="91431" bIns="45716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293CC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9002" name="矩形 19"/>
          <p:cNvSpPr/>
          <p:nvPr/>
        </p:nvSpPr>
        <p:spPr>
          <a:xfrm>
            <a:off x="7994254" y="2380272"/>
            <a:ext cx="150562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03" name="矩形 20"/>
          <p:cNvSpPr/>
          <p:nvPr/>
        </p:nvSpPr>
        <p:spPr>
          <a:xfrm>
            <a:off x="6034704" y="753429"/>
            <a:ext cx="150562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04" name="矩形 21"/>
          <p:cNvSpPr/>
          <p:nvPr/>
        </p:nvSpPr>
        <p:spPr>
          <a:xfrm>
            <a:off x="7277942" y="4245952"/>
            <a:ext cx="150562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05" name="矩形 22"/>
          <p:cNvSpPr/>
          <p:nvPr/>
        </p:nvSpPr>
        <p:spPr>
          <a:xfrm>
            <a:off x="2014566" y="2287081"/>
            <a:ext cx="150562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06" name="矩形 23"/>
          <p:cNvSpPr/>
          <p:nvPr/>
        </p:nvSpPr>
        <p:spPr>
          <a:xfrm>
            <a:off x="2767381" y="4309875"/>
            <a:ext cx="150562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49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9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490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9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9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49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49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49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49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49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02" grpId="0"/>
      <p:bldP spid="1049003" grpId="0"/>
      <p:bldP spid="1049004" grpId="0"/>
      <p:bldP spid="1049005" grpId="0"/>
      <p:bldP spid="104900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0" name="淘宝店chenying0907 26"/>
          <p:cNvSpPr/>
          <p:nvPr/>
        </p:nvSpPr>
        <p:spPr>
          <a:xfrm>
            <a:off x="4036213" y="3327323"/>
            <a:ext cx="333375" cy="1008124"/>
          </a:xfrm>
          <a:prstGeom prst="rect">
            <a:avLst/>
          </a:prstGeom>
          <a:blipFill dpi="0" rotWithShape="1">
            <a:blip r:embed="rId1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11" name="淘宝店chenying0907 27"/>
          <p:cNvSpPr/>
          <p:nvPr/>
        </p:nvSpPr>
        <p:spPr>
          <a:xfrm>
            <a:off x="4722013" y="2796738"/>
            <a:ext cx="333375" cy="1538709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12" name="淘宝店chenying0907 28"/>
          <p:cNvSpPr/>
          <p:nvPr/>
        </p:nvSpPr>
        <p:spPr>
          <a:xfrm>
            <a:off x="5407813" y="2666552"/>
            <a:ext cx="333375" cy="1668896"/>
          </a:xfrm>
          <a:prstGeom prst="rect">
            <a:avLst/>
          </a:prstGeom>
          <a:blipFill dpi="0" rotWithShape="1">
            <a:blip r:embed="rId1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13" name="淘宝店chenying0907 29"/>
          <p:cNvSpPr/>
          <p:nvPr/>
        </p:nvSpPr>
        <p:spPr>
          <a:xfrm>
            <a:off x="6093613" y="1944684"/>
            <a:ext cx="333375" cy="2390764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14" name="淘宝店chenying0907 30"/>
          <p:cNvSpPr/>
          <p:nvPr/>
        </p:nvSpPr>
        <p:spPr>
          <a:xfrm>
            <a:off x="6779413" y="2085840"/>
            <a:ext cx="333375" cy="2249608"/>
          </a:xfrm>
          <a:prstGeom prst="rect">
            <a:avLst/>
          </a:prstGeom>
          <a:blipFill dpi="0" rotWithShape="1">
            <a:blip r:embed="rId1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15" name="淘宝店chenying0907 31"/>
          <p:cNvSpPr/>
          <p:nvPr/>
        </p:nvSpPr>
        <p:spPr>
          <a:xfrm>
            <a:off x="7459564" y="1260026"/>
            <a:ext cx="333375" cy="3075421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16" name="淘宝店chenying0907 32"/>
          <p:cNvSpPr txBox="1"/>
          <p:nvPr/>
        </p:nvSpPr>
        <p:spPr>
          <a:xfrm>
            <a:off x="3995571" y="4413102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01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17" name="淘宝店chenying0907 33"/>
          <p:cNvSpPr txBox="1"/>
          <p:nvPr/>
        </p:nvSpPr>
        <p:spPr>
          <a:xfrm>
            <a:off x="4689889" y="4413102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02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18" name="淘宝店chenying0907 34"/>
          <p:cNvSpPr txBox="1"/>
          <p:nvPr/>
        </p:nvSpPr>
        <p:spPr>
          <a:xfrm>
            <a:off x="5365148" y="4413102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03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19" name="淘宝店chenying0907 35"/>
          <p:cNvSpPr txBox="1"/>
          <p:nvPr/>
        </p:nvSpPr>
        <p:spPr>
          <a:xfrm>
            <a:off x="6051272" y="4413102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04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20" name="淘宝店chenying0907 36"/>
          <p:cNvSpPr txBox="1"/>
          <p:nvPr/>
        </p:nvSpPr>
        <p:spPr>
          <a:xfrm>
            <a:off x="6730875" y="4413102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05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9021" name="淘宝店chenying0907 37"/>
          <p:cNvSpPr txBox="1"/>
          <p:nvPr/>
        </p:nvSpPr>
        <p:spPr>
          <a:xfrm>
            <a:off x="7416899" y="4413102"/>
            <a:ext cx="56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06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cxnSp>
        <p:nvCxnSpPr>
          <p:cNvPr id="3145734" name="直接箭头连接符 13"/>
          <p:cNvCxnSpPr/>
          <p:nvPr/>
        </p:nvCxnSpPr>
        <p:spPr>
          <a:xfrm flipV="1">
            <a:off x="4036213" y="871173"/>
            <a:ext cx="3380686" cy="2112910"/>
          </a:xfrm>
          <a:prstGeom prst="straightConnector1">
            <a:avLst/>
          </a:prstGeom>
          <a:ln w="57150">
            <a:solidFill>
              <a:srgbClr val="AECB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022" name="矩形 14"/>
          <p:cNvSpPr/>
          <p:nvPr/>
        </p:nvSpPr>
        <p:spPr>
          <a:xfrm>
            <a:off x="4481955" y="5131959"/>
            <a:ext cx="66219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请输入文本内容，或者选择复制粘贴到此处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49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49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49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49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49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49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90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90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490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490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490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490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49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49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490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490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9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49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145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8" dur="2000"/>
                                        <p:tgtEl>
                                          <p:spTgt spid="1049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10" grpId="0" animBg="1"/>
      <p:bldP spid="1049011" grpId="0" animBg="1"/>
      <p:bldP spid="1049012" grpId="0" animBg="1"/>
      <p:bldP spid="1049013" grpId="0" animBg="1"/>
      <p:bldP spid="1049014" grpId="0" animBg="1"/>
      <p:bldP spid="1049015" grpId="0" animBg="1"/>
      <p:bldP spid="1049016" grpId="0"/>
      <p:bldP spid="1049017" grpId="0"/>
      <p:bldP spid="1049018" grpId="0"/>
      <p:bldP spid="1049019" grpId="0"/>
      <p:bldP spid="1049020" grpId="0"/>
      <p:bldP spid="1049021" grpId="0"/>
      <p:bldP spid="104902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9" name="MH_SubTitle_1"/>
          <p:cNvSpPr/>
          <p:nvPr>
            <p:custDataLst>
              <p:tags r:id="rId1"/>
            </p:custDataLst>
          </p:nvPr>
        </p:nvSpPr>
        <p:spPr bwMode="auto">
          <a:xfrm>
            <a:off x="3781621" y="1630161"/>
            <a:ext cx="1107281" cy="1107281"/>
          </a:xfrm>
          <a:custGeom>
            <a:avLst/>
            <a:gdLst>
              <a:gd name="T0" fmla="*/ 738051 w 1476102"/>
              <a:gd name="T1" fmla="*/ 0 h 1476102"/>
              <a:gd name="T2" fmla="*/ 1476102 w 1476102"/>
              <a:gd name="T3" fmla="*/ 738051 h 1476102"/>
              <a:gd name="T4" fmla="*/ 738051 w 1476102"/>
              <a:gd name="T5" fmla="*/ 1476102 h 1476102"/>
              <a:gd name="T6" fmla="*/ 0 w 1476102"/>
              <a:gd name="T7" fmla="*/ 738051 h 1476102"/>
              <a:gd name="T8" fmla="*/ 0 60000 65536"/>
              <a:gd name="T9" fmla="*/ 0 60000 65536"/>
              <a:gd name="T10" fmla="*/ 0 60000 65536"/>
              <a:gd name="T11" fmla="*/ 0 60000 65536"/>
              <a:gd name="T12" fmla="*/ 0 w 1476102"/>
              <a:gd name="T13" fmla="*/ 0 h 1476102"/>
              <a:gd name="T14" fmla="*/ 1476102 w 1476102"/>
              <a:gd name="T15" fmla="*/ 1476102 h 14761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76102" h="1476102">
                <a:moveTo>
                  <a:pt x="738051" y="0"/>
                </a:moveTo>
                <a:lnTo>
                  <a:pt x="1476102" y="738051"/>
                </a:lnTo>
                <a:lnTo>
                  <a:pt x="738051" y="1476102"/>
                </a:lnTo>
                <a:lnTo>
                  <a:pt x="0" y="738051"/>
                </a:lnTo>
                <a:lnTo>
                  <a:pt x="738051" y="0"/>
                </a:lnTo>
                <a:close/>
              </a:path>
            </a:pathLst>
          </a:custGeom>
          <a:blipFill>
            <a:blip r:embed="rId2" cstate="screen"/>
            <a:stretch>
              <a:fillRect l="-50000" t="-50000" r="-50000" b="-100000"/>
            </a:stretch>
          </a:blipFill>
          <a:ln>
            <a:noFill/>
          </a:ln>
        </p:spPr>
        <p:txBody>
          <a:bodyPr lIns="54000" tIns="54000" rIns="54000" bIns="54000" anchor="ctr"/>
          <a:lstStyle>
            <a:lvl1pPr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101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0" name="MH_Other_2"/>
          <p:cNvSpPr/>
          <p:nvPr>
            <p:custDataLst>
              <p:tags r:id="rId3"/>
            </p:custDataLst>
          </p:nvPr>
        </p:nvSpPr>
        <p:spPr bwMode="auto">
          <a:xfrm>
            <a:off x="4796033" y="1711122"/>
            <a:ext cx="377428" cy="376238"/>
          </a:xfrm>
          <a:custGeom>
            <a:avLst/>
            <a:gdLst>
              <a:gd name="T0" fmla="*/ 251447 w 502894"/>
              <a:gd name="T1" fmla="*/ 0 h 502894"/>
              <a:gd name="T2" fmla="*/ 502894 w 502894"/>
              <a:gd name="T3" fmla="*/ 251447 h 502894"/>
              <a:gd name="T4" fmla="*/ 251447 w 502894"/>
              <a:gd name="T5" fmla="*/ 502894 h 502894"/>
              <a:gd name="T6" fmla="*/ 0 w 502894"/>
              <a:gd name="T7" fmla="*/ 251447 h 502894"/>
              <a:gd name="T8" fmla="*/ 0 60000 65536"/>
              <a:gd name="T9" fmla="*/ 0 60000 65536"/>
              <a:gd name="T10" fmla="*/ 0 60000 65536"/>
              <a:gd name="T11" fmla="*/ 0 60000 65536"/>
              <a:gd name="T12" fmla="*/ 0 w 502894"/>
              <a:gd name="T13" fmla="*/ 0 h 502894"/>
              <a:gd name="T14" fmla="*/ 502894 w 502894"/>
              <a:gd name="T15" fmla="*/ 502894 h 502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2894" h="502894">
                <a:moveTo>
                  <a:pt x="251447" y="0"/>
                </a:moveTo>
                <a:lnTo>
                  <a:pt x="502894" y="251447"/>
                </a:lnTo>
                <a:lnTo>
                  <a:pt x="251447" y="502894"/>
                </a:lnTo>
                <a:lnTo>
                  <a:pt x="0" y="251447"/>
                </a:lnTo>
                <a:lnTo>
                  <a:pt x="251447" y="0"/>
                </a:lnTo>
                <a:close/>
              </a:path>
            </a:pathLst>
          </a:custGeom>
          <a:solidFill>
            <a:srgbClr val="F9CF48"/>
          </a:solidFill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1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A</a:t>
            </a:r>
            <a:endParaRPr kumimoji="0" lang="zh-CN" altLang="en-US" sz="1015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1" name="MH_Other_3"/>
          <p:cNvSpPr/>
          <p:nvPr>
            <p:custDataLst>
              <p:tags r:id="rId4"/>
            </p:custDataLst>
          </p:nvPr>
        </p:nvSpPr>
        <p:spPr bwMode="auto">
          <a:xfrm rot="-2700000">
            <a:off x="4848420" y="3047005"/>
            <a:ext cx="1619250" cy="945356"/>
          </a:xfrm>
          <a:custGeom>
            <a:avLst/>
            <a:gdLst>
              <a:gd name="T0" fmla="*/ 0 w 2160000"/>
              <a:gd name="T1" fmla="*/ 0 h 1260000"/>
              <a:gd name="T2" fmla="*/ 36000 w 2160000"/>
              <a:gd name="T3" fmla="*/ 0 h 1260000"/>
              <a:gd name="T4" fmla="*/ 1223999 w 2160000"/>
              <a:gd name="T5" fmla="*/ 0 h 1260000"/>
              <a:gd name="T6" fmla="*/ 1259999 w 2160000"/>
              <a:gd name="T7" fmla="*/ 0 h 1260000"/>
              <a:gd name="T8" fmla="*/ 1260000 w 2160000"/>
              <a:gd name="T9" fmla="*/ 0 h 1260000"/>
              <a:gd name="T10" fmla="*/ 1260000 w 2160000"/>
              <a:gd name="T11" fmla="*/ 36000 h 1260000"/>
              <a:gd name="T12" fmla="*/ 1259999 w 2160000"/>
              <a:gd name="T13" fmla="*/ 36000 h 1260000"/>
              <a:gd name="T14" fmla="*/ 1259999 w 2160000"/>
              <a:gd name="T15" fmla="*/ 1152000 h 1260000"/>
              <a:gd name="T16" fmla="*/ 1223999 w 2160000"/>
              <a:gd name="T17" fmla="*/ 1152000 h 1260000"/>
              <a:gd name="T18" fmla="*/ 1223999 w 2160000"/>
              <a:gd name="T19" fmla="*/ 36000 h 1260000"/>
              <a:gd name="T20" fmla="*/ 36000 w 2160000"/>
              <a:gd name="T21" fmla="*/ 36000 h 1260000"/>
              <a:gd name="T22" fmla="*/ 36000 w 2160000"/>
              <a:gd name="T23" fmla="*/ 1224000 h 1260000"/>
              <a:gd name="T24" fmla="*/ 2160000 w 2160000"/>
              <a:gd name="T25" fmla="*/ 1224000 h 1260000"/>
              <a:gd name="T26" fmla="*/ 2160000 w 2160000"/>
              <a:gd name="T27" fmla="*/ 1260000 h 1260000"/>
              <a:gd name="T28" fmla="*/ 36000 w 2160000"/>
              <a:gd name="T29" fmla="*/ 1260000 h 1260000"/>
              <a:gd name="T30" fmla="*/ 0 w 2160000"/>
              <a:gd name="T31" fmla="*/ 1260000 h 1260000"/>
              <a:gd name="T32" fmla="*/ 0 w 2160000"/>
              <a:gd name="T33" fmla="*/ 1224000 h 1260000"/>
              <a:gd name="T34" fmla="*/ 0 w 2160000"/>
              <a:gd name="T35" fmla="*/ 36000 h 126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160000" h="1260000">
                <a:moveTo>
                  <a:pt x="0" y="0"/>
                </a:moveTo>
                <a:lnTo>
                  <a:pt x="36000" y="0"/>
                </a:lnTo>
                <a:lnTo>
                  <a:pt x="1223999" y="0"/>
                </a:lnTo>
                <a:lnTo>
                  <a:pt x="1259999" y="0"/>
                </a:lnTo>
                <a:lnTo>
                  <a:pt x="1260000" y="0"/>
                </a:lnTo>
                <a:lnTo>
                  <a:pt x="1260000" y="36000"/>
                </a:lnTo>
                <a:lnTo>
                  <a:pt x="1259999" y="36000"/>
                </a:lnTo>
                <a:lnTo>
                  <a:pt x="1259999" y="1152000"/>
                </a:lnTo>
                <a:lnTo>
                  <a:pt x="1223999" y="1152000"/>
                </a:lnTo>
                <a:lnTo>
                  <a:pt x="1223999" y="36000"/>
                </a:lnTo>
                <a:lnTo>
                  <a:pt x="36000" y="36000"/>
                </a:lnTo>
                <a:lnTo>
                  <a:pt x="36000" y="1224000"/>
                </a:lnTo>
                <a:lnTo>
                  <a:pt x="2160000" y="1224000"/>
                </a:lnTo>
                <a:lnTo>
                  <a:pt x="2160000" y="1260000"/>
                </a:lnTo>
                <a:lnTo>
                  <a:pt x="36000" y="1260000"/>
                </a:lnTo>
                <a:lnTo>
                  <a:pt x="0" y="1260000"/>
                </a:lnTo>
                <a:lnTo>
                  <a:pt x="0" y="1224000"/>
                </a:lnTo>
                <a:lnTo>
                  <a:pt x="0" y="36000"/>
                </a:lnTo>
                <a:lnTo>
                  <a:pt x="0" y="0"/>
                </a:lnTo>
                <a:close/>
              </a:path>
            </a:pathLst>
          </a:custGeom>
          <a:solidFill>
            <a:srgbClr val="DBE4DF"/>
          </a:solidFill>
          <a:ln>
            <a:noFill/>
          </a:ln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2" name="MH_SubTitle_3"/>
          <p:cNvSpPr/>
          <p:nvPr>
            <p:custDataLst>
              <p:tags r:id="rId5"/>
            </p:custDataLst>
          </p:nvPr>
        </p:nvSpPr>
        <p:spPr bwMode="auto">
          <a:xfrm>
            <a:off x="4866279" y="3204168"/>
            <a:ext cx="1106091" cy="1107281"/>
          </a:xfrm>
          <a:custGeom>
            <a:avLst/>
            <a:gdLst>
              <a:gd name="T0" fmla="*/ 738051 w 1476102"/>
              <a:gd name="T1" fmla="*/ 0 h 1476102"/>
              <a:gd name="T2" fmla="*/ 1476102 w 1476102"/>
              <a:gd name="T3" fmla="*/ 738051 h 1476102"/>
              <a:gd name="T4" fmla="*/ 738051 w 1476102"/>
              <a:gd name="T5" fmla="*/ 1476102 h 1476102"/>
              <a:gd name="T6" fmla="*/ 0 w 1476102"/>
              <a:gd name="T7" fmla="*/ 738051 h 1476102"/>
              <a:gd name="T8" fmla="*/ 0 60000 65536"/>
              <a:gd name="T9" fmla="*/ 0 60000 65536"/>
              <a:gd name="T10" fmla="*/ 0 60000 65536"/>
              <a:gd name="T11" fmla="*/ 0 60000 65536"/>
              <a:gd name="T12" fmla="*/ 0 w 1476102"/>
              <a:gd name="T13" fmla="*/ 0 h 1476102"/>
              <a:gd name="T14" fmla="*/ 1476102 w 1476102"/>
              <a:gd name="T15" fmla="*/ 1476102 h 14761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76102" h="1476102">
                <a:moveTo>
                  <a:pt x="738051" y="0"/>
                </a:moveTo>
                <a:lnTo>
                  <a:pt x="1476102" y="738051"/>
                </a:lnTo>
                <a:lnTo>
                  <a:pt x="738051" y="1476102"/>
                </a:lnTo>
                <a:lnTo>
                  <a:pt x="0" y="738051"/>
                </a:lnTo>
                <a:lnTo>
                  <a:pt x="738051" y="0"/>
                </a:lnTo>
                <a:close/>
              </a:path>
            </a:pathLst>
          </a:custGeom>
          <a:blipFill>
            <a:blip r:embed="rId6" cstate="screen"/>
            <a:stretch>
              <a:fillRect l="-50000" t="-50000" r="-50000" b="-100000"/>
            </a:stretch>
          </a:blipFill>
          <a:ln>
            <a:noFill/>
          </a:ln>
        </p:spPr>
        <p:txBody>
          <a:bodyPr lIns="54000" tIns="54000" rIns="54000" bIns="54000" anchor="ctr"/>
          <a:lstStyle>
            <a:lvl1pPr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101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3" name="MH_Other_4"/>
          <p:cNvSpPr/>
          <p:nvPr>
            <p:custDataLst>
              <p:tags r:id="rId7"/>
            </p:custDataLst>
          </p:nvPr>
        </p:nvSpPr>
        <p:spPr bwMode="auto">
          <a:xfrm>
            <a:off x="5879502" y="3285129"/>
            <a:ext cx="377428" cy="377429"/>
          </a:xfrm>
          <a:custGeom>
            <a:avLst/>
            <a:gdLst>
              <a:gd name="T0" fmla="*/ 251447 w 502894"/>
              <a:gd name="T1" fmla="*/ 0 h 502894"/>
              <a:gd name="T2" fmla="*/ 502894 w 502894"/>
              <a:gd name="T3" fmla="*/ 251447 h 502894"/>
              <a:gd name="T4" fmla="*/ 251447 w 502894"/>
              <a:gd name="T5" fmla="*/ 502894 h 502894"/>
              <a:gd name="T6" fmla="*/ 0 w 502894"/>
              <a:gd name="T7" fmla="*/ 251447 h 502894"/>
              <a:gd name="T8" fmla="*/ 0 60000 65536"/>
              <a:gd name="T9" fmla="*/ 0 60000 65536"/>
              <a:gd name="T10" fmla="*/ 0 60000 65536"/>
              <a:gd name="T11" fmla="*/ 0 60000 65536"/>
              <a:gd name="T12" fmla="*/ 0 w 502894"/>
              <a:gd name="T13" fmla="*/ 0 h 502894"/>
              <a:gd name="T14" fmla="*/ 502894 w 502894"/>
              <a:gd name="T15" fmla="*/ 502894 h 502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2894" h="502894">
                <a:moveTo>
                  <a:pt x="251447" y="0"/>
                </a:moveTo>
                <a:lnTo>
                  <a:pt x="502894" y="251447"/>
                </a:lnTo>
                <a:lnTo>
                  <a:pt x="251447" y="502894"/>
                </a:lnTo>
                <a:lnTo>
                  <a:pt x="0" y="251447"/>
                </a:lnTo>
                <a:lnTo>
                  <a:pt x="251447" y="0"/>
                </a:lnTo>
                <a:close/>
              </a:path>
            </a:pathLst>
          </a:custGeom>
          <a:solidFill>
            <a:srgbClr val="AECB9C"/>
          </a:solidFill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1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C</a:t>
            </a:r>
            <a:endParaRPr kumimoji="0" lang="zh-CN" altLang="en-US" sz="1015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4" name="MH_SubTitle_2"/>
          <p:cNvSpPr/>
          <p:nvPr>
            <p:custDataLst>
              <p:tags r:id="rId8"/>
            </p:custDataLst>
          </p:nvPr>
        </p:nvSpPr>
        <p:spPr bwMode="auto">
          <a:xfrm>
            <a:off x="5949749" y="1630161"/>
            <a:ext cx="1107281" cy="1107281"/>
          </a:xfrm>
          <a:custGeom>
            <a:avLst/>
            <a:gdLst>
              <a:gd name="T0" fmla="*/ 738051 w 1476102"/>
              <a:gd name="T1" fmla="*/ 0 h 1476102"/>
              <a:gd name="T2" fmla="*/ 1476102 w 1476102"/>
              <a:gd name="T3" fmla="*/ 738051 h 1476102"/>
              <a:gd name="T4" fmla="*/ 738051 w 1476102"/>
              <a:gd name="T5" fmla="*/ 1476102 h 1476102"/>
              <a:gd name="T6" fmla="*/ 0 w 1476102"/>
              <a:gd name="T7" fmla="*/ 738051 h 1476102"/>
              <a:gd name="T8" fmla="*/ 0 60000 65536"/>
              <a:gd name="T9" fmla="*/ 0 60000 65536"/>
              <a:gd name="T10" fmla="*/ 0 60000 65536"/>
              <a:gd name="T11" fmla="*/ 0 60000 65536"/>
              <a:gd name="T12" fmla="*/ 0 w 1476102"/>
              <a:gd name="T13" fmla="*/ 0 h 1476102"/>
              <a:gd name="T14" fmla="*/ 1476102 w 1476102"/>
              <a:gd name="T15" fmla="*/ 1476102 h 14761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76102" h="1476102">
                <a:moveTo>
                  <a:pt x="738051" y="0"/>
                </a:moveTo>
                <a:lnTo>
                  <a:pt x="1476102" y="738051"/>
                </a:lnTo>
                <a:lnTo>
                  <a:pt x="738051" y="1476102"/>
                </a:lnTo>
                <a:lnTo>
                  <a:pt x="0" y="738051"/>
                </a:lnTo>
                <a:lnTo>
                  <a:pt x="738051" y="0"/>
                </a:lnTo>
                <a:close/>
              </a:path>
            </a:pathLst>
          </a:custGeom>
          <a:blipFill>
            <a:blip r:embed="rId6" cstate="screen"/>
            <a:stretch>
              <a:fillRect l="-50000" t="-50000" r="-50000" b="-100000"/>
            </a:stretch>
          </a:blipFill>
          <a:ln>
            <a:noFill/>
          </a:ln>
        </p:spPr>
        <p:txBody>
          <a:bodyPr lIns="54000" tIns="54000" rIns="54000" bIns="54000" anchor="ctr"/>
          <a:lstStyle>
            <a:lvl1pPr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101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5" name="MH_Other_6"/>
          <p:cNvSpPr/>
          <p:nvPr>
            <p:custDataLst>
              <p:tags r:id="rId9"/>
            </p:custDataLst>
          </p:nvPr>
        </p:nvSpPr>
        <p:spPr bwMode="auto">
          <a:xfrm>
            <a:off x="6964160" y="1711122"/>
            <a:ext cx="376238" cy="376238"/>
          </a:xfrm>
          <a:custGeom>
            <a:avLst/>
            <a:gdLst>
              <a:gd name="T0" fmla="*/ 251447 w 502894"/>
              <a:gd name="T1" fmla="*/ 0 h 502894"/>
              <a:gd name="T2" fmla="*/ 502894 w 502894"/>
              <a:gd name="T3" fmla="*/ 251447 h 502894"/>
              <a:gd name="T4" fmla="*/ 251447 w 502894"/>
              <a:gd name="T5" fmla="*/ 502894 h 502894"/>
              <a:gd name="T6" fmla="*/ 0 w 502894"/>
              <a:gd name="T7" fmla="*/ 251447 h 502894"/>
              <a:gd name="T8" fmla="*/ 0 60000 65536"/>
              <a:gd name="T9" fmla="*/ 0 60000 65536"/>
              <a:gd name="T10" fmla="*/ 0 60000 65536"/>
              <a:gd name="T11" fmla="*/ 0 60000 65536"/>
              <a:gd name="T12" fmla="*/ 0 w 502894"/>
              <a:gd name="T13" fmla="*/ 0 h 502894"/>
              <a:gd name="T14" fmla="*/ 502894 w 502894"/>
              <a:gd name="T15" fmla="*/ 502894 h 502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2894" h="502894">
                <a:moveTo>
                  <a:pt x="251447" y="0"/>
                </a:moveTo>
                <a:lnTo>
                  <a:pt x="502894" y="251447"/>
                </a:lnTo>
                <a:lnTo>
                  <a:pt x="251447" y="502894"/>
                </a:lnTo>
                <a:lnTo>
                  <a:pt x="0" y="251447"/>
                </a:lnTo>
                <a:lnTo>
                  <a:pt x="251447" y="0"/>
                </a:lnTo>
                <a:close/>
              </a:path>
            </a:pathLst>
          </a:custGeom>
          <a:solidFill>
            <a:srgbClr val="AECB9C"/>
          </a:solidFill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1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B</a:t>
            </a:r>
            <a:endParaRPr kumimoji="0" lang="zh-CN" altLang="en-US" sz="1015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6" name="MH_Other_7"/>
          <p:cNvSpPr/>
          <p:nvPr>
            <p:custDataLst>
              <p:tags r:id="rId10"/>
            </p:custDataLst>
          </p:nvPr>
        </p:nvSpPr>
        <p:spPr bwMode="auto">
          <a:xfrm rot="-2700000">
            <a:off x="7015359" y="3047005"/>
            <a:ext cx="1620440" cy="945356"/>
          </a:xfrm>
          <a:custGeom>
            <a:avLst/>
            <a:gdLst>
              <a:gd name="T0" fmla="*/ 0 w 2160000"/>
              <a:gd name="T1" fmla="*/ 0 h 1260000"/>
              <a:gd name="T2" fmla="*/ 36000 w 2160000"/>
              <a:gd name="T3" fmla="*/ 0 h 1260000"/>
              <a:gd name="T4" fmla="*/ 1223999 w 2160000"/>
              <a:gd name="T5" fmla="*/ 0 h 1260000"/>
              <a:gd name="T6" fmla="*/ 1259999 w 2160000"/>
              <a:gd name="T7" fmla="*/ 0 h 1260000"/>
              <a:gd name="T8" fmla="*/ 1260000 w 2160000"/>
              <a:gd name="T9" fmla="*/ 0 h 1260000"/>
              <a:gd name="T10" fmla="*/ 1260000 w 2160000"/>
              <a:gd name="T11" fmla="*/ 36000 h 1260000"/>
              <a:gd name="T12" fmla="*/ 1259999 w 2160000"/>
              <a:gd name="T13" fmla="*/ 36000 h 1260000"/>
              <a:gd name="T14" fmla="*/ 1259999 w 2160000"/>
              <a:gd name="T15" fmla="*/ 1152000 h 1260000"/>
              <a:gd name="T16" fmla="*/ 1223999 w 2160000"/>
              <a:gd name="T17" fmla="*/ 1152000 h 1260000"/>
              <a:gd name="T18" fmla="*/ 1223999 w 2160000"/>
              <a:gd name="T19" fmla="*/ 36000 h 1260000"/>
              <a:gd name="T20" fmla="*/ 36000 w 2160000"/>
              <a:gd name="T21" fmla="*/ 36000 h 1260000"/>
              <a:gd name="T22" fmla="*/ 36000 w 2160000"/>
              <a:gd name="T23" fmla="*/ 1224000 h 1260000"/>
              <a:gd name="T24" fmla="*/ 2160000 w 2160000"/>
              <a:gd name="T25" fmla="*/ 1224000 h 1260000"/>
              <a:gd name="T26" fmla="*/ 2160000 w 2160000"/>
              <a:gd name="T27" fmla="*/ 1260000 h 1260000"/>
              <a:gd name="T28" fmla="*/ 36000 w 2160000"/>
              <a:gd name="T29" fmla="*/ 1260000 h 1260000"/>
              <a:gd name="T30" fmla="*/ 0 w 2160000"/>
              <a:gd name="T31" fmla="*/ 1260000 h 1260000"/>
              <a:gd name="T32" fmla="*/ 0 w 2160000"/>
              <a:gd name="T33" fmla="*/ 1224000 h 1260000"/>
              <a:gd name="T34" fmla="*/ 0 w 2160000"/>
              <a:gd name="T35" fmla="*/ 36000 h 12600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160000" h="1260000">
                <a:moveTo>
                  <a:pt x="0" y="0"/>
                </a:moveTo>
                <a:lnTo>
                  <a:pt x="36000" y="0"/>
                </a:lnTo>
                <a:lnTo>
                  <a:pt x="1223999" y="0"/>
                </a:lnTo>
                <a:lnTo>
                  <a:pt x="1259999" y="0"/>
                </a:lnTo>
                <a:lnTo>
                  <a:pt x="1260000" y="0"/>
                </a:lnTo>
                <a:lnTo>
                  <a:pt x="1260000" y="36000"/>
                </a:lnTo>
                <a:lnTo>
                  <a:pt x="1259999" y="36000"/>
                </a:lnTo>
                <a:lnTo>
                  <a:pt x="1259999" y="1152000"/>
                </a:lnTo>
                <a:lnTo>
                  <a:pt x="1223999" y="1152000"/>
                </a:lnTo>
                <a:lnTo>
                  <a:pt x="1223999" y="36000"/>
                </a:lnTo>
                <a:lnTo>
                  <a:pt x="36000" y="36000"/>
                </a:lnTo>
                <a:lnTo>
                  <a:pt x="36000" y="1224000"/>
                </a:lnTo>
                <a:lnTo>
                  <a:pt x="2160000" y="1224000"/>
                </a:lnTo>
                <a:lnTo>
                  <a:pt x="2160000" y="1260000"/>
                </a:lnTo>
                <a:lnTo>
                  <a:pt x="36000" y="1260000"/>
                </a:lnTo>
                <a:lnTo>
                  <a:pt x="0" y="1260000"/>
                </a:lnTo>
                <a:lnTo>
                  <a:pt x="0" y="1224000"/>
                </a:lnTo>
                <a:lnTo>
                  <a:pt x="0" y="36000"/>
                </a:lnTo>
                <a:lnTo>
                  <a:pt x="0" y="0"/>
                </a:lnTo>
                <a:close/>
              </a:path>
            </a:pathLst>
          </a:custGeom>
          <a:solidFill>
            <a:srgbClr val="DBE4DF"/>
          </a:solidFill>
          <a:ln>
            <a:noFill/>
          </a:ln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7" name="MH_SubTitle_4"/>
          <p:cNvSpPr/>
          <p:nvPr>
            <p:custDataLst>
              <p:tags r:id="rId11"/>
            </p:custDataLst>
          </p:nvPr>
        </p:nvSpPr>
        <p:spPr bwMode="auto">
          <a:xfrm>
            <a:off x="7033218" y="3204168"/>
            <a:ext cx="1107281" cy="1107281"/>
          </a:xfrm>
          <a:custGeom>
            <a:avLst/>
            <a:gdLst>
              <a:gd name="T0" fmla="*/ 738051 w 1476102"/>
              <a:gd name="T1" fmla="*/ 0 h 1476102"/>
              <a:gd name="T2" fmla="*/ 1476102 w 1476102"/>
              <a:gd name="T3" fmla="*/ 738051 h 1476102"/>
              <a:gd name="T4" fmla="*/ 738051 w 1476102"/>
              <a:gd name="T5" fmla="*/ 1476102 h 1476102"/>
              <a:gd name="T6" fmla="*/ 0 w 1476102"/>
              <a:gd name="T7" fmla="*/ 738051 h 1476102"/>
              <a:gd name="T8" fmla="*/ 0 60000 65536"/>
              <a:gd name="T9" fmla="*/ 0 60000 65536"/>
              <a:gd name="T10" fmla="*/ 0 60000 65536"/>
              <a:gd name="T11" fmla="*/ 0 60000 65536"/>
              <a:gd name="T12" fmla="*/ 0 w 1476102"/>
              <a:gd name="T13" fmla="*/ 0 h 1476102"/>
              <a:gd name="T14" fmla="*/ 1476102 w 1476102"/>
              <a:gd name="T15" fmla="*/ 1476102 h 14761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76102" h="1476102">
                <a:moveTo>
                  <a:pt x="738051" y="0"/>
                </a:moveTo>
                <a:lnTo>
                  <a:pt x="1476102" y="738051"/>
                </a:lnTo>
                <a:lnTo>
                  <a:pt x="738051" y="1476102"/>
                </a:lnTo>
                <a:lnTo>
                  <a:pt x="0" y="738051"/>
                </a:lnTo>
                <a:lnTo>
                  <a:pt x="738051" y="0"/>
                </a:lnTo>
                <a:close/>
              </a:path>
            </a:pathLst>
          </a:custGeom>
          <a:blipFill>
            <a:blip r:embed="rId2" cstate="screen"/>
            <a:stretch>
              <a:fillRect l="-50000" t="-50000" r="-50000" b="-100000"/>
            </a:stretch>
          </a:blipFill>
          <a:ln>
            <a:noFill/>
          </a:ln>
        </p:spPr>
        <p:txBody>
          <a:bodyPr lIns="54000" tIns="54000" rIns="54000" bIns="54000" anchor="ctr"/>
          <a:lstStyle>
            <a:lvl1pPr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101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8" name="MH_Other_8"/>
          <p:cNvSpPr/>
          <p:nvPr>
            <p:custDataLst>
              <p:tags r:id="rId12"/>
            </p:custDataLst>
          </p:nvPr>
        </p:nvSpPr>
        <p:spPr bwMode="auto">
          <a:xfrm>
            <a:off x="8047629" y="3285129"/>
            <a:ext cx="377429" cy="377429"/>
          </a:xfrm>
          <a:custGeom>
            <a:avLst/>
            <a:gdLst>
              <a:gd name="T0" fmla="*/ 251447 w 502894"/>
              <a:gd name="T1" fmla="*/ 0 h 502894"/>
              <a:gd name="T2" fmla="*/ 502894 w 502894"/>
              <a:gd name="T3" fmla="*/ 251447 h 502894"/>
              <a:gd name="T4" fmla="*/ 251447 w 502894"/>
              <a:gd name="T5" fmla="*/ 502894 h 502894"/>
              <a:gd name="T6" fmla="*/ 0 w 502894"/>
              <a:gd name="T7" fmla="*/ 251447 h 502894"/>
              <a:gd name="T8" fmla="*/ 0 60000 65536"/>
              <a:gd name="T9" fmla="*/ 0 60000 65536"/>
              <a:gd name="T10" fmla="*/ 0 60000 65536"/>
              <a:gd name="T11" fmla="*/ 0 60000 65536"/>
              <a:gd name="T12" fmla="*/ 0 w 502894"/>
              <a:gd name="T13" fmla="*/ 0 h 502894"/>
              <a:gd name="T14" fmla="*/ 502894 w 502894"/>
              <a:gd name="T15" fmla="*/ 502894 h 502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2894" h="502894">
                <a:moveTo>
                  <a:pt x="251447" y="0"/>
                </a:moveTo>
                <a:lnTo>
                  <a:pt x="502894" y="251447"/>
                </a:lnTo>
                <a:lnTo>
                  <a:pt x="251447" y="502894"/>
                </a:lnTo>
                <a:lnTo>
                  <a:pt x="0" y="251447"/>
                </a:lnTo>
                <a:lnTo>
                  <a:pt x="251447" y="0"/>
                </a:lnTo>
                <a:close/>
              </a:path>
            </a:pathLst>
          </a:custGeom>
          <a:solidFill>
            <a:srgbClr val="F9CF48"/>
          </a:solidFill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01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D</a:t>
            </a:r>
            <a:endParaRPr kumimoji="0" lang="zh-CN" altLang="en-US" sz="1015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79" name="TextBox 13"/>
          <p:cNvSpPr txBox="1">
            <a:spLocks noChangeArrowheads="1"/>
          </p:cNvSpPr>
          <p:nvPr/>
        </p:nvSpPr>
        <p:spPr bwMode="auto">
          <a:xfrm>
            <a:off x="7833318" y="4185003"/>
            <a:ext cx="1320078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80" name="TextBox 13"/>
          <p:cNvSpPr txBox="1">
            <a:spLocks noChangeArrowheads="1"/>
          </p:cNvSpPr>
          <p:nvPr/>
        </p:nvSpPr>
        <p:spPr bwMode="auto">
          <a:xfrm>
            <a:off x="7872845" y="4561163"/>
            <a:ext cx="152161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30000"/>
              </a:lnSpc>
              <a:spcBef>
                <a:spcPts val="15"/>
              </a:spcBef>
            </a:pPr>
            <a:r>
              <a:rPr lang="zh-CN" altLang="en-US" sz="12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81" name="TextBox 13"/>
          <p:cNvSpPr txBox="1">
            <a:spLocks noChangeArrowheads="1"/>
          </p:cNvSpPr>
          <p:nvPr/>
        </p:nvSpPr>
        <p:spPr bwMode="auto">
          <a:xfrm>
            <a:off x="6864149" y="2371443"/>
            <a:ext cx="1320078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82" name="TextBox 13"/>
          <p:cNvSpPr txBox="1">
            <a:spLocks noChangeArrowheads="1"/>
          </p:cNvSpPr>
          <p:nvPr/>
        </p:nvSpPr>
        <p:spPr bwMode="auto">
          <a:xfrm>
            <a:off x="6903677" y="2747603"/>
            <a:ext cx="152161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30000"/>
              </a:lnSpc>
              <a:spcBef>
                <a:spcPts val="15"/>
              </a:spcBef>
            </a:pPr>
            <a:r>
              <a:rPr lang="zh-CN" altLang="en-US" sz="12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83" name="TextBox 13"/>
          <p:cNvSpPr txBox="1">
            <a:spLocks noChangeArrowheads="1"/>
          </p:cNvSpPr>
          <p:nvPr/>
        </p:nvSpPr>
        <p:spPr bwMode="auto">
          <a:xfrm>
            <a:off x="2604655" y="2371443"/>
            <a:ext cx="1320078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84" name="TextBox 13"/>
          <p:cNvSpPr txBox="1">
            <a:spLocks noChangeArrowheads="1"/>
          </p:cNvSpPr>
          <p:nvPr/>
        </p:nvSpPr>
        <p:spPr bwMode="auto">
          <a:xfrm>
            <a:off x="2403114" y="2747603"/>
            <a:ext cx="152161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1216025" rtl="0" eaLnBrk="1" fontAlgn="auto" latinLnBrk="0" hangingPunct="1">
              <a:lnSpc>
                <a:spcPct val="130000"/>
              </a:lnSpc>
              <a:spcBef>
                <a:spcPts val="15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zh-CN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85" name="TextBox 13"/>
          <p:cNvSpPr txBox="1">
            <a:spLocks noChangeArrowheads="1"/>
          </p:cNvSpPr>
          <p:nvPr/>
        </p:nvSpPr>
        <p:spPr bwMode="auto">
          <a:xfrm>
            <a:off x="3776230" y="4185003"/>
            <a:ext cx="1320078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986" name="TextBox 13"/>
          <p:cNvSpPr txBox="1">
            <a:spLocks noChangeArrowheads="1"/>
          </p:cNvSpPr>
          <p:nvPr/>
        </p:nvSpPr>
        <p:spPr bwMode="auto">
          <a:xfrm>
            <a:off x="3574689" y="4561163"/>
            <a:ext cx="152161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r" eaLnBrk="1" hangingPunct="1">
              <a:lnSpc>
                <a:spcPct val="130000"/>
              </a:lnSpc>
              <a:spcBef>
                <a:spcPts val="15"/>
              </a:spcBef>
            </a:pPr>
            <a:r>
              <a:rPr lang="zh-CN" altLang="en-US" sz="12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48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48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048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048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048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048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048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048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48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048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48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048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1048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048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048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1048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1048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1048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69" grpId="0" bldLvl="0" animBg="1"/>
      <p:bldP spid="1048970" grpId="0" bldLvl="0" animBg="1"/>
      <p:bldP spid="1048971" grpId="0" bldLvl="0" animBg="1"/>
      <p:bldP spid="1048972" grpId="0" bldLvl="0" animBg="1"/>
      <p:bldP spid="1048973" grpId="0" bldLvl="0" animBg="1"/>
      <p:bldP spid="1048974" grpId="0" bldLvl="0" animBg="1"/>
      <p:bldP spid="1048975" grpId="0" bldLvl="0" animBg="1"/>
      <p:bldP spid="1048976" grpId="0" bldLvl="0" animBg="1"/>
      <p:bldP spid="1048977" grpId="0" bldLvl="0" animBg="1"/>
      <p:bldP spid="1048978" grpId="0" bldLvl="0" animBg="1"/>
      <p:bldP spid="1048979" grpId="0"/>
      <p:bldP spid="1048980" grpId="0"/>
      <p:bldP spid="1048981" grpId="0"/>
      <p:bldP spid="1048982" grpId="0"/>
      <p:bldP spid="1048983" grpId="0"/>
      <p:bldP spid="1048984" grpId="0"/>
      <p:bldP spid="1048985" grpId="0"/>
      <p:bldP spid="104898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7" name="Oval 2"/>
          <p:cNvSpPr>
            <a:spLocks noChangeArrowheads="1"/>
          </p:cNvSpPr>
          <p:nvPr/>
        </p:nvSpPr>
        <p:spPr bwMode="auto">
          <a:xfrm>
            <a:off x="2731294" y="2019777"/>
            <a:ext cx="646510" cy="646510"/>
          </a:xfrm>
          <a:prstGeom prst="ellipse">
            <a:avLst/>
          </a:prstGeom>
          <a:blipFill>
            <a:blip r:embed="rId1" cstate="screen"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18" name="Oval 9"/>
          <p:cNvSpPr>
            <a:spLocks noChangeArrowheads="1"/>
          </p:cNvSpPr>
          <p:nvPr/>
        </p:nvSpPr>
        <p:spPr bwMode="auto">
          <a:xfrm>
            <a:off x="2731294" y="3194924"/>
            <a:ext cx="646510" cy="646509"/>
          </a:xfrm>
          <a:prstGeom prst="ellipse">
            <a:avLst/>
          </a:prstGeom>
          <a:blipFill>
            <a:blip r:embed="rId2" cstate="screen"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19" name="Oval 10"/>
          <p:cNvSpPr>
            <a:spLocks noChangeArrowheads="1"/>
          </p:cNvSpPr>
          <p:nvPr/>
        </p:nvSpPr>
        <p:spPr bwMode="auto">
          <a:xfrm>
            <a:off x="2731294" y="4370070"/>
            <a:ext cx="646510" cy="646510"/>
          </a:xfrm>
          <a:prstGeom prst="ellipse">
            <a:avLst/>
          </a:prstGeom>
          <a:blipFill>
            <a:blip r:embed="rId1" cstate="screen"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0" name="Oval 11"/>
          <p:cNvSpPr>
            <a:spLocks noChangeArrowheads="1"/>
          </p:cNvSpPr>
          <p:nvPr/>
        </p:nvSpPr>
        <p:spPr bwMode="auto">
          <a:xfrm>
            <a:off x="6937773" y="2019777"/>
            <a:ext cx="645319" cy="646510"/>
          </a:xfrm>
          <a:prstGeom prst="ellipse">
            <a:avLst/>
          </a:prstGeom>
          <a:blipFill>
            <a:blip r:embed="rId2" cstate="screen"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1" name="Oval 12"/>
          <p:cNvSpPr>
            <a:spLocks noChangeArrowheads="1"/>
          </p:cNvSpPr>
          <p:nvPr/>
        </p:nvSpPr>
        <p:spPr bwMode="auto">
          <a:xfrm>
            <a:off x="6937773" y="3194924"/>
            <a:ext cx="645319" cy="646509"/>
          </a:xfrm>
          <a:prstGeom prst="ellipse">
            <a:avLst/>
          </a:prstGeom>
          <a:blipFill>
            <a:blip r:embed="rId1" cstate="screen"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2" name="Oval 13"/>
          <p:cNvSpPr>
            <a:spLocks noChangeArrowheads="1"/>
          </p:cNvSpPr>
          <p:nvPr/>
        </p:nvSpPr>
        <p:spPr bwMode="auto">
          <a:xfrm>
            <a:off x="6937773" y="4370070"/>
            <a:ext cx="645319" cy="646510"/>
          </a:xfrm>
          <a:prstGeom prst="ellipse">
            <a:avLst/>
          </a:prstGeom>
          <a:blipFill>
            <a:blip r:embed="rId2" cstate="screen"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3" name="Freeform 25"/>
          <p:cNvSpPr>
            <a:spLocks noChangeArrowheads="1"/>
          </p:cNvSpPr>
          <p:nvPr/>
        </p:nvSpPr>
        <p:spPr bwMode="auto">
          <a:xfrm>
            <a:off x="2959894" y="3421143"/>
            <a:ext cx="185738" cy="259556"/>
          </a:xfrm>
          <a:custGeom>
            <a:avLst/>
            <a:gdLst>
              <a:gd name="T0" fmla="*/ 195 w 346"/>
              <a:gd name="T1" fmla="*/ 0 h 479"/>
              <a:gd name="T2" fmla="*/ 195 w 346"/>
              <a:gd name="T3" fmla="*/ 0 h 479"/>
              <a:gd name="T4" fmla="*/ 160 w 346"/>
              <a:gd name="T5" fmla="*/ 0 h 479"/>
              <a:gd name="T6" fmla="*/ 160 w 346"/>
              <a:gd name="T7" fmla="*/ 328 h 479"/>
              <a:gd name="T8" fmla="*/ 80 w 346"/>
              <a:gd name="T9" fmla="*/ 328 h 479"/>
              <a:gd name="T10" fmla="*/ 10 w 346"/>
              <a:gd name="T11" fmla="*/ 425 h 479"/>
              <a:gd name="T12" fmla="*/ 124 w 346"/>
              <a:gd name="T13" fmla="*/ 461 h 479"/>
              <a:gd name="T14" fmla="*/ 195 w 346"/>
              <a:gd name="T15" fmla="*/ 372 h 479"/>
              <a:gd name="T16" fmla="*/ 195 w 346"/>
              <a:gd name="T17" fmla="*/ 106 h 479"/>
              <a:gd name="T18" fmla="*/ 257 w 346"/>
              <a:gd name="T19" fmla="*/ 230 h 479"/>
              <a:gd name="T20" fmla="*/ 275 w 346"/>
              <a:gd name="T21" fmla="*/ 230 h 479"/>
              <a:gd name="T22" fmla="*/ 195 w 346"/>
              <a:gd name="T23" fmla="*/ 0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46" h="479">
                <a:moveTo>
                  <a:pt x="195" y="0"/>
                </a:moveTo>
                <a:lnTo>
                  <a:pt x="195" y="0"/>
                </a:lnTo>
                <a:cubicBezTo>
                  <a:pt x="160" y="0"/>
                  <a:pt x="160" y="0"/>
                  <a:pt x="160" y="0"/>
                </a:cubicBezTo>
                <a:cubicBezTo>
                  <a:pt x="160" y="328"/>
                  <a:pt x="160" y="328"/>
                  <a:pt x="160" y="328"/>
                </a:cubicBezTo>
                <a:cubicBezTo>
                  <a:pt x="133" y="319"/>
                  <a:pt x="107" y="319"/>
                  <a:pt x="80" y="328"/>
                </a:cubicBezTo>
                <a:cubicBezTo>
                  <a:pt x="26" y="346"/>
                  <a:pt x="0" y="390"/>
                  <a:pt x="10" y="425"/>
                </a:cubicBezTo>
                <a:cubicBezTo>
                  <a:pt x="26" y="461"/>
                  <a:pt x="71" y="478"/>
                  <a:pt x="124" y="461"/>
                </a:cubicBezTo>
                <a:cubicBezTo>
                  <a:pt x="169" y="443"/>
                  <a:pt x="195" y="408"/>
                  <a:pt x="195" y="372"/>
                </a:cubicBezTo>
                <a:cubicBezTo>
                  <a:pt x="195" y="106"/>
                  <a:pt x="195" y="106"/>
                  <a:pt x="195" y="106"/>
                </a:cubicBezTo>
                <a:cubicBezTo>
                  <a:pt x="266" y="124"/>
                  <a:pt x="266" y="212"/>
                  <a:pt x="257" y="230"/>
                </a:cubicBezTo>
                <a:cubicBezTo>
                  <a:pt x="257" y="239"/>
                  <a:pt x="266" y="248"/>
                  <a:pt x="275" y="230"/>
                </a:cubicBezTo>
                <a:cubicBezTo>
                  <a:pt x="345" y="115"/>
                  <a:pt x="195" y="62"/>
                  <a:pt x="195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4" name="Freeform 28"/>
          <p:cNvSpPr>
            <a:spLocks noChangeArrowheads="1"/>
          </p:cNvSpPr>
          <p:nvPr/>
        </p:nvSpPr>
        <p:spPr bwMode="auto">
          <a:xfrm>
            <a:off x="2933701" y="4599861"/>
            <a:ext cx="269081" cy="226219"/>
          </a:xfrm>
          <a:custGeom>
            <a:avLst/>
            <a:gdLst>
              <a:gd name="T0" fmla="*/ 124 w 498"/>
              <a:gd name="T1" fmla="*/ 81 h 418"/>
              <a:gd name="T2" fmla="*/ 124 w 498"/>
              <a:gd name="T3" fmla="*/ 81 h 418"/>
              <a:gd name="T4" fmla="*/ 36 w 498"/>
              <a:gd name="T5" fmla="*/ 258 h 418"/>
              <a:gd name="T6" fmla="*/ 346 w 498"/>
              <a:gd name="T7" fmla="*/ 116 h 418"/>
              <a:gd name="T8" fmla="*/ 9 w 498"/>
              <a:gd name="T9" fmla="*/ 382 h 418"/>
              <a:gd name="T10" fmla="*/ 44 w 498"/>
              <a:gd name="T11" fmla="*/ 400 h 418"/>
              <a:gd name="T12" fmla="*/ 97 w 498"/>
              <a:gd name="T13" fmla="*/ 311 h 418"/>
              <a:gd name="T14" fmla="*/ 293 w 498"/>
              <a:gd name="T15" fmla="*/ 311 h 418"/>
              <a:gd name="T16" fmla="*/ 469 w 498"/>
              <a:gd name="T17" fmla="*/ 72 h 418"/>
              <a:gd name="T18" fmla="*/ 124 w 498"/>
              <a:gd name="T19" fmla="*/ 81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98" h="418">
                <a:moveTo>
                  <a:pt x="124" y="81"/>
                </a:moveTo>
                <a:lnTo>
                  <a:pt x="124" y="81"/>
                </a:lnTo>
                <a:cubicBezTo>
                  <a:pt x="27" y="134"/>
                  <a:pt x="36" y="222"/>
                  <a:pt x="36" y="258"/>
                </a:cubicBezTo>
                <a:cubicBezTo>
                  <a:pt x="159" y="107"/>
                  <a:pt x="346" y="116"/>
                  <a:pt x="346" y="116"/>
                </a:cubicBezTo>
                <a:cubicBezTo>
                  <a:pt x="346" y="116"/>
                  <a:pt x="80" y="204"/>
                  <a:pt x="9" y="382"/>
                </a:cubicBezTo>
                <a:cubicBezTo>
                  <a:pt x="0" y="400"/>
                  <a:pt x="36" y="417"/>
                  <a:pt x="44" y="400"/>
                </a:cubicBezTo>
                <a:cubicBezTo>
                  <a:pt x="62" y="355"/>
                  <a:pt x="97" y="311"/>
                  <a:pt x="97" y="311"/>
                </a:cubicBezTo>
                <a:cubicBezTo>
                  <a:pt x="151" y="329"/>
                  <a:pt x="230" y="355"/>
                  <a:pt x="293" y="311"/>
                </a:cubicBezTo>
                <a:cubicBezTo>
                  <a:pt x="363" y="258"/>
                  <a:pt x="363" y="134"/>
                  <a:pt x="469" y="72"/>
                </a:cubicBezTo>
                <a:cubicBezTo>
                  <a:pt x="497" y="63"/>
                  <a:pt x="249" y="0"/>
                  <a:pt x="124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5" name="Freeform 101"/>
          <p:cNvSpPr>
            <a:spLocks noChangeArrowheads="1"/>
          </p:cNvSpPr>
          <p:nvPr/>
        </p:nvSpPr>
        <p:spPr bwMode="auto">
          <a:xfrm>
            <a:off x="7125892" y="3427095"/>
            <a:ext cx="269081" cy="207169"/>
          </a:xfrm>
          <a:custGeom>
            <a:avLst/>
            <a:gdLst>
              <a:gd name="T0" fmla="*/ 80 w 497"/>
              <a:gd name="T1" fmla="*/ 248 h 382"/>
              <a:gd name="T2" fmla="*/ 80 w 497"/>
              <a:gd name="T3" fmla="*/ 248 h 382"/>
              <a:gd name="T4" fmla="*/ 159 w 497"/>
              <a:gd name="T5" fmla="*/ 328 h 382"/>
              <a:gd name="T6" fmla="*/ 248 w 497"/>
              <a:gd name="T7" fmla="*/ 381 h 382"/>
              <a:gd name="T8" fmla="*/ 337 w 497"/>
              <a:gd name="T9" fmla="*/ 337 h 382"/>
              <a:gd name="T10" fmla="*/ 390 w 497"/>
              <a:gd name="T11" fmla="*/ 258 h 382"/>
              <a:gd name="T12" fmla="*/ 248 w 497"/>
              <a:gd name="T13" fmla="*/ 328 h 382"/>
              <a:gd name="T14" fmla="*/ 80 w 497"/>
              <a:gd name="T15" fmla="*/ 248 h 382"/>
              <a:gd name="T16" fmla="*/ 487 w 497"/>
              <a:gd name="T17" fmla="*/ 124 h 382"/>
              <a:gd name="T18" fmla="*/ 487 w 497"/>
              <a:gd name="T19" fmla="*/ 124 h 382"/>
              <a:gd name="T20" fmla="*/ 274 w 497"/>
              <a:gd name="T21" fmla="*/ 9 h 382"/>
              <a:gd name="T22" fmla="*/ 221 w 497"/>
              <a:gd name="T23" fmla="*/ 9 h 382"/>
              <a:gd name="T24" fmla="*/ 9 w 497"/>
              <a:gd name="T25" fmla="*/ 124 h 382"/>
              <a:gd name="T26" fmla="*/ 9 w 497"/>
              <a:gd name="T27" fmla="*/ 160 h 382"/>
              <a:gd name="T28" fmla="*/ 221 w 497"/>
              <a:gd name="T29" fmla="*/ 275 h 382"/>
              <a:gd name="T30" fmla="*/ 274 w 497"/>
              <a:gd name="T31" fmla="*/ 275 h 382"/>
              <a:gd name="T32" fmla="*/ 408 w 497"/>
              <a:gd name="T33" fmla="*/ 195 h 382"/>
              <a:gd name="T34" fmla="*/ 266 w 497"/>
              <a:gd name="T35" fmla="*/ 160 h 382"/>
              <a:gd name="T36" fmla="*/ 248 w 497"/>
              <a:gd name="T37" fmla="*/ 168 h 382"/>
              <a:gd name="T38" fmla="*/ 203 w 497"/>
              <a:gd name="T39" fmla="*/ 133 h 382"/>
              <a:gd name="T40" fmla="*/ 248 w 497"/>
              <a:gd name="T41" fmla="*/ 107 h 382"/>
              <a:gd name="T42" fmla="*/ 293 w 497"/>
              <a:gd name="T43" fmla="*/ 124 h 382"/>
              <a:gd name="T44" fmla="*/ 443 w 497"/>
              <a:gd name="T45" fmla="*/ 177 h 382"/>
              <a:gd name="T46" fmla="*/ 487 w 497"/>
              <a:gd name="T47" fmla="*/ 160 h 382"/>
              <a:gd name="T48" fmla="*/ 487 w 497"/>
              <a:gd name="T49" fmla="*/ 124 h 382"/>
              <a:gd name="T50" fmla="*/ 425 w 497"/>
              <a:gd name="T51" fmla="*/ 346 h 382"/>
              <a:gd name="T52" fmla="*/ 425 w 497"/>
              <a:gd name="T53" fmla="*/ 346 h 382"/>
              <a:gd name="T54" fmla="*/ 461 w 497"/>
              <a:gd name="T55" fmla="*/ 337 h 382"/>
              <a:gd name="T56" fmla="*/ 443 w 497"/>
              <a:gd name="T57" fmla="*/ 177 h 382"/>
              <a:gd name="T58" fmla="*/ 408 w 497"/>
              <a:gd name="T59" fmla="*/ 195 h 382"/>
              <a:gd name="T60" fmla="*/ 425 w 497"/>
              <a:gd name="T61" fmla="*/ 34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6" name="Freeform 103"/>
          <p:cNvSpPr>
            <a:spLocks noChangeArrowheads="1"/>
          </p:cNvSpPr>
          <p:nvPr/>
        </p:nvSpPr>
        <p:spPr bwMode="auto">
          <a:xfrm>
            <a:off x="2928938" y="2211468"/>
            <a:ext cx="207169" cy="264319"/>
          </a:xfrm>
          <a:custGeom>
            <a:avLst/>
            <a:gdLst>
              <a:gd name="T0" fmla="*/ 116 w 383"/>
              <a:gd name="T1" fmla="*/ 62 h 488"/>
              <a:gd name="T2" fmla="*/ 116 w 383"/>
              <a:gd name="T3" fmla="*/ 62 h 488"/>
              <a:gd name="T4" fmla="*/ 116 w 383"/>
              <a:gd name="T5" fmla="*/ 355 h 488"/>
              <a:gd name="T6" fmla="*/ 63 w 383"/>
              <a:gd name="T7" fmla="*/ 364 h 488"/>
              <a:gd name="T8" fmla="*/ 18 w 383"/>
              <a:gd name="T9" fmla="*/ 443 h 488"/>
              <a:gd name="T10" fmla="*/ 98 w 383"/>
              <a:gd name="T11" fmla="*/ 470 h 488"/>
              <a:gd name="T12" fmla="*/ 160 w 383"/>
              <a:gd name="T13" fmla="*/ 399 h 488"/>
              <a:gd name="T14" fmla="*/ 160 w 383"/>
              <a:gd name="T15" fmla="*/ 160 h 488"/>
              <a:gd name="T16" fmla="*/ 337 w 383"/>
              <a:gd name="T17" fmla="*/ 115 h 488"/>
              <a:gd name="T18" fmla="*/ 337 w 383"/>
              <a:gd name="T19" fmla="*/ 311 h 488"/>
              <a:gd name="T20" fmla="*/ 284 w 383"/>
              <a:gd name="T21" fmla="*/ 311 h 488"/>
              <a:gd name="T22" fmla="*/ 239 w 383"/>
              <a:gd name="T23" fmla="*/ 399 h 488"/>
              <a:gd name="T24" fmla="*/ 319 w 383"/>
              <a:gd name="T25" fmla="*/ 425 h 488"/>
              <a:gd name="T26" fmla="*/ 382 w 383"/>
              <a:gd name="T27" fmla="*/ 355 h 488"/>
              <a:gd name="T28" fmla="*/ 382 w 383"/>
              <a:gd name="T29" fmla="*/ 0 h 488"/>
              <a:gd name="T30" fmla="*/ 116 w 383"/>
              <a:gd name="T31" fmla="*/ 62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83" h="488">
                <a:moveTo>
                  <a:pt x="116" y="62"/>
                </a:moveTo>
                <a:lnTo>
                  <a:pt x="116" y="62"/>
                </a:lnTo>
                <a:cubicBezTo>
                  <a:pt x="116" y="355"/>
                  <a:pt x="116" y="355"/>
                  <a:pt x="116" y="355"/>
                </a:cubicBezTo>
                <a:cubicBezTo>
                  <a:pt x="98" y="355"/>
                  <a:pt x="80" y="355"/>
                  <a:pt x="63" y="364"/>
                </a:cubicBezTo>
                <a:cubicBezTo>
                  <a:pt x="18" y="372"/>
                  <a:pt x="0" y="417"/>
                  <a:pt x="18" y="443"/>
                </a:cubicBezTo>
                <a:cubicBezTo>
                  <a:pt x="27" y="478"/>
                  <a:pt x="63" y="487"/>
                  <a:pt x="98" y="470"/>
                </a:cubicBezTo>
                <a:cubicBezTo>
                  <a:pt x="133" y="461"/>
                  <a:pt x="160" y="434"/>
                  <a:pt x="160" y="399"/>
                </a:cubicBezTo>
                <a:cubicBezTo>
                  <a:pt x="160" y="399"/>
                  <a:pt x="160" y="248"/>
                  <a:pt x="160" y="160"/>
                </a:cubicBezTo>
                <a:cubicBezTo>
                  <a:pt x="337" y="115"/>
                  <a:pt x="337" y="115"/>
                  <a:pt x="337" y="115"/>
                </a:cubicBezTo>
                <a:cubicBezTo>
                  <a:pt x="337" y="311"/>
                  <a:pt x="337" y="311"/>
                  <a:pt x="337" y="311"/>
                </a:cubicBezTo>
                <a:cubicBezTo>
                  <a:pt x="319" y="301"/>
                  <a:pt x="301" y="301"/>
                  <a:pt x="284" y="311"/>
                </a:cubicBezTo>
                <a:cubicBezTo>
                  <a:pt x="239" y="328"/>
                  <a:pt x="222" y="364"/>
                  <a:pt x="239" y="399"/>
                </a:cubicBezTo>
                <a:cubicBezTo>
                  <a:pt x="248" y="425"/>
                  <a:pt x="284" y="434"/>
                  <a:pt x="319" y="425"/>
                </a:cubicBezTo>
                <a:cubicBezTo>
                  <a:pt x="355" y="408"/>
                  <a:pt x="382" y="381"/>
                  <a:pt x="382" y="355"/>
                </a:cubicBezTo>
                <a:cubicBezTo>
                  <a:pt x="382" y="0"/>
                  <a:pt x="382" y="0"/>
                  <a:pt x="382" y="0"/>
                </a:cubicBezTo>
                <a:lnTo>
                  <a:pt x="116" y="62"/>
                </a:lnTo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7" name="Freeform 114"/>
          <p:cNvSpPr>
            <a:spLocks noChangeArrowheads="1"/>
          </p:cNvSpPr>
          <p:nvPr/>
        </p:nvSpPr>
        <p:spPr bwMode="auto">
          <a:xfrm>
            <a:off x="7142560" y="4570095"/>
            <a:ext cx="250031" cy="264319"/>
          </a:xfrm>
          <a:custGeom>
            <a:avLst/>
            <a:gdLst>
              <a:gd name="T0" fmla="*/ 443 w 462"/>
              <a:gd name="T1" fmla="*/ 301 h 488"/>
              <a:gd name="T2" fmla="*/ 443 w 462"/>
              <a:gd name="T3" fmla="*/ 301 h 488"/>
              <a:gd name="T4" fmla="*/ 408 w 462"/>
              <a:gd name="T5" fmla="*/ 266 h 488"/>
              <a:gd name="T6" fmla="*/ 408 w 462"/>
              <a:gd name="T7" fmla="*/ 221 h 488"/>
              <a:gd name="T8" fmla="*/ 443 w 462"/>
              <a:gd name="T9" fmla="*/ 186 h 488"/>
              <a:gd name="T10" fmla="*/ 443 w 462"/>
              <a:gd name="T11" fmla="*/ 160 h 488"/>
              <a:gd name="T12" fmla="*/ 381 w 462"/>
              <a:gd name="T13" fmla="*/ 151 h 488"/>
              <a:gd name="T14" fmla="*/ 364 w 462"/>
              <a:gd name="T15" fmla="*/ 124 h 488"/>
              <a:gd name="T16" fmla="*/ 390 w 462"/>
              <a:gd name="T17" fmla="*/ 36 h 488"/>
              <a:gd name="T18" fmla="*/ 381 w 462"/>
              <a:gd name="T19" fmla="*/ 27 h 488"/>
              <a:gd name="T20" fmla="*/ 311 w 462"/>
              <a:gd name="T21" fmla="*/ 71 h 488"/>
              <a:gd name="T22" fmla="*/ 267 w 462"/>
              <a:gd name="T23" fmla="*/ 53 h 488"/>
              <a:gd name="T24" fmla="*/ 248 w 462"/>
              <a:gd name="T25" fmla="*/ 17 h 488"/>
              <a:gd name="T26" fmla="*/ 213 w 462"/>
              <a:gd name="T27" fmla="*/ 17 h 488"/>
              <a:gd name="T28" fmla="*/ 195 w 462"/>
              <a:gd name="T29" fmla="*/ 53 h 488"/>
              <a:gd name="T30" fmla="*/ 151 w 462"/>
              <a:gd name="T31" fmla="*/ 71 h 488"/>
              <a:gd name="T32" fmla="*/ 116 w 462"/>
              <a:gd name="T33" fmla="*/ 53 h 488"/>
              <a:gd name="T34" fmla="*/ 89 w 462"/>
              <a:gd name="T35" fmla="*/ 71 h 488"/>
              <a:gd name="T36" fmla="*/ 89 w 462"/>
              <a:gd name="T37" fmla="*/ 106 h 488"/>
              <a:gd name="T38" fmla="*/ 63 w 462"/>
              <a:gd name="T39" fmla="*/ 142 h 488"/>
              <a:gd name="T40" fmla="*/ 18 w 462"/>
              <a:gd name="T41" fmla="*/ 160 h 488"/>
              <a:gd name="T42" fmla="*/ 18 w 462"/>
              <a:gd name="T43" fmla="*/ 186 h 488"/>
              <a:gd name="T44" fmla="*/ 63 w 462"/>
              <a:gd name="T45" fmla="*/ 221 h 488"/>
              <a:gd name="T46" fmla="*/ 63 w 462"/>
              <a:gd name="T47" fmla="*/ 266 h 488"/>
              <a:gd name="T48" fmla="*/ 18 w 462"/>
              <a:gd name="T49" fmla="*/ 301 h 488"/>
              <a:gd name="T50" fmla="*/ 27 w 462"/>
              <a:gd name="T51" fmla="*/ 319 h 488"/>
              <a:gd name="T52" fmla="*/ 71 w 462"/>
              <a:gd name="T53" fmla="*/ 328 h 488"/>
              <a:gd name="T54" fmla="*/ 98 w 462"/>
              <a:gd name="T55" fmla="*/ 364 h 488"/>
              <a:gd name="T56" fmla="*/ 71 w 462"/>
              <a:gd name="T57" fmla="*/ 443 h 488"/>
              <a:gd name="T58" fmla="*/ 89 w 462"/>
              <a:gd name="T59" fmla="*/ 461 h 488"/>
              <a:gd name="T60" fmla="*/ 142 w 462"/>
              <a:gd name="T61" fmla="*/ 425 h 488"/>
              <a:gd name="T62" fmla="*/ 186 w 462"/>
              <a:gd name="T63" fmla="*/ 434 h 488"/>
              <a:gd name="T64" fmla="*/ 213 w 462"/>
              <a:gd name="T65" fmla="*/ 470 h 488"/>
              <a:gd name="T66" fmla="*/ 248 w 462"/>
              <a:gd name="T67" fmla="*/ 470 h 488"/>
              <a:gd name="T68" fmla="*/ 267 w 462"/>
              <a:gd name="T69" fmla="*/ 425 h 488"/>
              <a:gd name="T70" fmla="*/ 311 w 462"/>
              <a:gd name="T71" fmla="*/ 408 h 488"/>
              <a:gd name="T72" fmla="*/ 355 w 462"/>
              <a:gd name="T73" fmla="*/ 434 h 488"/>
              <a:gd name="T74" fmla="*/ 373 w 462"/>
              <a:gd name="T75" fmla="*/ 417 h 488"/>
              <a:gd name="T76" fmla="*/ 373 w 462"/>
              <a:gd name="T77" fmla="*/ 372 h 488"/>
              <a:gd name="T78" fmla="*/ 399 w 462"/>
              <a:gd name="T79" fmla="*/ 337 h 488"/>
              <a:gd name="T80" fmla="*/ 443 w 462"/>
              <a:gd name="T81" fmla="*/ 328 h 488"/>
              <a:gd name="T82" fmla="*/ 443 w 462"/>
              <a:gd name="T83" fmla="*/ 301 h 488"/>
              <a:gd name="T84" fmla="*/ 257 w 462"/>
              <a:gd name="T85" fmla="*/ 346 h 488"/>
              <a:gd name="T86" fmla="*/ 257 w 462"/>
              <a:gd name="T87" fmla="*/ 346 h 488"/>
              <a:gd name="T88" fmla="*/ 204 w 462"/>
              <a:gd name="T89" fmla="*/ 346 h 488"/>
              <a:gd name="T90" fmla="*/ 204 w 462"/>
              <a:gd name="T91" fmla="*/ 292 h 488"/>
              <a:gd name="T92" fmla="*/ 257 w 462"/>
              <a:gd name="T93" fmla="*/ 292 h 488"/>
              <a:gd name="T94" fmla="*/ 257 w 462"/>
              <a:gd name="T95" fmla="*/ 346 h 488"/>
              <a:gd name="T96" fmla="*/ 257 w 462"/>
              <a:gd name="T97" fmla="*/ 266 h 488"/>
              <a:gd name="T98" fmla="*/ 257 w 462"/>
              <a:gd name="T99" fmla="*/ 266 h 488"/>
              <a:gd name="T100" fmla="*/ 204 w 462"/>
              <a:gd name="T101" fmla="*/ 266 h 488"/>
              <a:gd name="T102" fmla="*/ 204 w 462"/>
              <a:gd name="T103" fmla="*/ 133 h 488"/>
              <a:gd name="T104" fmla="*/ 257 w 462"/>
              <a:gd name="T105" fmla="*/ 133 h 488"/>
              <a:gd name="T106" fmla="*/ 257 w 462"/>
              <a:gd name="T107" fmla="*/ 266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62" h="488">
                <a:moveTo>
                  <a:pt x="443" y="301"/>
                </a:moveTo>
                <a:lnTo>
                  <a:pt x="443" y="301"/>
                </a:lnTo>
                <a:cubicBezTo>
                  <a:pt x="408" y="266"/>
                  <a:pt x="408" y="266"/>
                  <a:pt x="408" y="266"/>
                </a:cubicBezTo>
                <a:cubicBezTo>
                  <a:pt x="390" y="248"/>
                  <a:pt x="390" y="230"/>
                  <a:pt x="408" y="221"/>
                </a:cubicBezTo>
                <a:cubicBezTo>
                  <a:pt x="443" y="186"/>
                  <a:pt x="443" y="186"/>
                  <a:pt x="443" y="186"/>
                </a:cubicBezTo>
                <a:cubicBezTo>
                  <a:pt x="461" y="168"/>
                  <a:pt x="452" y="160"/>
                  <a:pt x="443" y="160"/>
                </a:cubicBezTo>
                <a:cubicBezTo>
                  <a:pt x="381" y="151"/>
                  <a:pt x="381" y="151"/>
                  <a:pt x="381" y="151"/>
                </a:cubicBezTo>
                <a:cubicBezTo>
                  <a:pt x="364" y="151"/>
                  <a:pt x="355" y="142"/>
                  <a:pt x="364" y="124"/>
                </a:cubicBezTo>
                <a:cubicBezTo>
                  <a:pt x="390" y="36"/>
                  <a:pt x="390" y="36"/>
                  <a:pt x="390" y="36"/>
                </a:cubicBezTo>
                <a:cubicBezTo>
                  <a:pt x="399" y="27"/>
                  <a:pt x="390" y="17"/>
                  <a:pt x="381" y="27"/>
                </a:cubicBezTo>
                <a:cubicBezTo>
                  <a:pt x="311" y="71"/>
                  <a:pt x="311" y="71"/>
                  <a:pt x="311" y="71"/>
                </a:cubicBezTo>
                <a:cubicBezTo>
                  <a:pt x="292" y="80"/>
                  <a:pt x="275" y="71"/>
                  <a:pt x="267" y="53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39" y="0"/>
                  <a:pt x="222" y="0"/>
                  <a:pt x="213" y="17"/>
                </a:cubicBezTo>
                <a:cubicBezTo>
                  <a:pt x="195" y="53"/>
                  <a:pt x="195" y="53"/>
                  <a:pt x="195" y="53"/>
                </a:cubicBezTo>
                <a:cubicBezTo>
                  <a:pt x="186" y="71"/>
                  <a:pt x="169" y="71"/>
                  <a:pt x="151" y="71"/>
                </a:cubicBezTo>
                <a:cubicBezTo>
                  <a:pt x="116" y="53"/>
                  <a:pt x="116" y="53"/>
                  <a:pt x="116" y="53"/>
                </a:cubicBezTo>
                <a:cubicBezTo>
                  <a:pt x="98" y="45"/>
                  <a:pt x="80" y="53"/>
                  <a:pt x="89" y="71"/>
                </a:cubicBezTo>
                <a:cubicBezTo>
                  <a:pt x="89" y="106"/>
                  <a:pt x="89" y="106"/>
                  <a:pt x="89" y="106"/>
                </a:cubicBezTo>
                <a:cubicBezTo>
                  <a:pt x="89" y="124"/>
                  <a:pt x="80" y="142"/>
                  <a:pt x="63" y="142"/>
                </a:cubicBezTo>
                <a:cubicBezTo>
                  <a:pt x="18" y="160"/>
                  <a:pt x="18" y="160"/>
                  <a:pt x="18" y="160"/>
                </a:cubicBezTo>
                <a:cubicBezTo>
                  <a:pt x="9" y="160"/>
                  <a:pt x="0" y="168"/>
                  <a:pt x="18" y="186"/>
                </a:cubicBezTo>
                <a:cubicBezTo>
                  <a:pt x="63" y="221"/>
                  <a:pt x="63" y="221"/>
                  <a:pt x="63" y="221"/>
                </a:cubicBezTo>
                <a:cubicBezTo>
                  <a:pt x="71" y="230"/>
                  <a:pt x="71" y="248"/>
                  <a:pt x="63" y="266"/>
                </a:cubicBezTo>
                <a:cubicBezTo>
                  <a:pt x="18" y="301"/>
                  <a:pt x="18" y="301"/>
                  <a:pt x="18" y="301"/>
                </a:cubicBezTo>
                <a:cubicBezTo>
                  <a:pt x="0" y="311"/>
                  <a:pt x="9" y="319"/>
                  <a:pt x="27" y="319"/>
                </a:cubicBezTo>
                <a:cubicBezTo>
                  <a:pt x="71" y="328"/>
                  <a:pt x="71" y="328"/>
                  <a:pt x="71" y="328"/>
                </a:cubicBezTo>
                <a:cubicBezTo>
                  <a:pt x="89" y="328"/>
                  <a:pt x="98" y="346"/>
                  <a:pt x="98" y="364"/>
                </a:cubicBezTo>
                <a:cubicBezTo>
                  <a:pt x="71" y="443"/>
                  <a:pt x="71" y="443"/>
                  <a:pt x="71" y="443"/>
                </a:cubicBezTo>
                <a:cubicBezTo>
                  <a:pt x="63" y="461"/>
                  <a:pt x="71" y="461"/>
                  <a:pt x="89" y="461"/>
                </a:cubicBezTo>
                <a:cubicBezTo>
                  <a:pt x="142" y="425"/>
                  <a:pt x="142" y="425"/>
                  <a:pt x="142" y="425"/>
                </a:cubicBezTo>
                <a:cubicBezTo>
                  <a:pt x="160" y="417"/>
                  <a:pt x="177" y="417"/>
                  <a:pt x="186" y="434"/>
                </a:cubicBezTo>
                <a:cubicBezTo>
                  <a:pt x="213" y="470"/>
                  <a:pt x="213" y="470"/>
                  <a:pt x="213" y="470"/>
                </a:cubicBezTo>
                <a:cubicBezTo>
                  <a:pt x="222" y="487"/>
                  <a:pt x="239" y="478"/>
                  <a:pt x="248" y="470"/>
                </a:cubicBezTo>
                <a:cubicBezTo>
                  <a:pt x="267" y="425"/>
                  <a:pt x="267" y="425"/>
                  <a:pt x="267" y="425"/>
                </a:cubicBezTo>
                <a:cubicBezTo>
                  <a:pt x="275" y="408"/>
                  <a:pt x="292" y="408"/>
                  <a:pt x="311" y="408"/>
                </a:cubicBezTo>
                <a:cubicBezTo>
                  <a:pt x="355" y="434"/>
                  <a:pt x="355" y="434"/>
                  <a:pt x="355" y="434"/>
                </a:cubicBezTo>
                <a:cubicBezTo>
                  <a:pt x="364" y="443"/>
                  <a:pt x="381" y="434"/>
                  <a:pt x="373" y="417"/>
                </a:cubicBezTo>
                <a:cubicBezTo>
                  <a:pt x="373" y="372"/>
                  <a:pt x="373" y="372"/>
                  <a:pt x="373" y="372"/>
                </a:cubicBezTo>
                <a:cubicBezTo>
                  <a:pt x="373" y="364"/>
                  <a:pt x="390" y="346"/>
                  <a:pt x="399" y="337"/>
                </a:cubicBezTo>
                <a:cubicBezTo>
                  <a:pt x="443" y="328"/>
                  <a:pt x="443" y="328"/>
                  <a:pt x="443" y="328"/>
                </a:cubicBezTo>
                <a:cubicBezTo>
                  <a:pt x="452" y="319"/>
                  <a:pt x="461" y="311"/>
                  <a:pt x="443" y="301"/>
                </a:cubicBezTo>
                <a:close/>
                <a:moveTo>
                  <a:pt x="257" y="346"/>
                </a:moveTo>
                <a:lnTo>
                  <a:pt x="257" y="346"/>
                </a:lnTo>
                <a:cubicBezTo>
                  <a:pt x="204" y="346"/>
                  <a:pt x="204" y="346"/>
                  <a:pt x="204" y="346"/>
                </a:cubicBezTo>
                <a:cubicBezTo>
                  <a:pt x="204" y="292"/>
                  <a:pt x="204" y="292"/>
                  <a:pt x="204" y="292"/>
                </a:cubicBezTo>
                <a:cubicBezTo>
                  <a:pt x="257" y="292"/>
                  <a:pt x="257" y="292"/>
                  <a:pt x="257" y="292"/>
                </a:cubicBezTo>
                <a:lnTo>
                  <a:pt x="257" y="346"/>
                </a:lnTo>
                <a:close/>
                <a:moveTo>
                  <a:pt x="257" y="266"/>
                </a:moveTo>
                <a:lnTo>
                  <a:pt x="257" y="266"/>
                </a:lnTo>
                <a:cubicBezTo>
                  <a:pt x="204" y="266"/>
                  <a:pt x="204" y="266"/>
                  <a:pt x="204" y="266"/>
                </a:cubicBezTo>
                <a:cubicBezTo>
                  <a:pt x="204" y="133"/>
                  <a:pt x="204" y="133"/>
                  <a:pt x="204" y="133"/>
                </a:cubicBezTo>
                <a:cubicBezTo>
                  <a:pt x="257" y="133"/>
                  <a:pt x="257" y="133"/>
                  <a:pt x="257" y="133"/>
                </a:cubicBezTo>
                <a:lnTo>
                  <a:pt x="257" y="2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8" name="Freeform 154"/>
          <p:cNvSpPr>
            <a:spLocks noChangeArrowheads="1"/>
          </p:cNvSpPr>
          <p:nvPr/>
        </p:nvSpPr>
        <p:spPr bwMode="auto">
          <a:xfrm>
            <a:off x="7159229" y="2220992"/>
            <a:ext cx="192881" cy="261938"/>
          </a:xfrm>
          <a:custGeom>
            <a:avLst/>
            <a:gdLst>
              <a:gd name="T0" fmla="*/ 346 w 355"/>
              <a:gd name="T1" fmla="*/ 132 h 487"/>
              <a:gd name="T2" fmla="*/ 346 w 355"/>
              <a:gd name="T3" fmla="*/ 132 h 487"/>
              <a:gd name="T4" fmla="*/ 116 w 355"/>
              <a:gd name="T5" fmla="*/ 17 h 487"/>
              <a:gd name="T6" fmla="*/ 9 w 355"/>
              <a:gd name="T7" fmla="*/ 53 h 487"/>
              <a:gd name="T8" fmla="*/ 0 w 355"/>
              <a:gd name="T9" fmla="*/ 79 h 487"/>
              <a:gd name="T10" fmla="*/ 9 w 355"/>
              <a:gd name="T11" fmla="*/ 345 h 487"/>
              <a:gd name="T12" fmla="*/ 18 w 355"/>
              <a:gd name="T13" fmla="*/ 363 h 487"/>
              <a:gd name="T14" fmla="*/ 222 w 355"/>
              <a:gd name="T15" fmla="*/ 486 h 487"/>
              <a:gd name="T16" fmla="*/ 231 w 355"/>
              <a:gd name="T17" fmla="*/ 486 h 487"/>
              <a:gd name="T18" fmla="*/ 240 w 355"/>
              <a:gd name="T19" fmla="*/ 486 h 487"/>
              <a:gd name="T20" fmla="*/ 248 w 355"/>
              <a:gd name="T21" fmla="*/ 478 h 487"/>
              <a:gd name="T22" fmla="*/ 248 w 355"/>
              <a:gd name="T23" fmla="*/ 203 h 487"/>
              <a:gd name="T24" fmla="*/ 240 w 355"/>
              <a:gd name="T25" fmla="*/ 185 h 487"/>
              <a:gd name="T26" fmla="*/ 44 w 355"/>
              <a:gd name="T27" fmla="*/ 70 h 487"/>
              <a:gd name="T28" fmla="*/ 71 w 355"/>
              <a:gd name="T29" fmla="*/ 53 h 487"/>
              <a:gd name="T30" fmla="*/ 107 w 355"/>
              <a:gd name="T31" fmla="*/ 44 h 487"/>
              <a:gd name="T32" fmla="*/ 301 w 355"/>
              <a:gd name="T33" fmla="*/ 150 h 487"/>
              <a:gd name="T34" fmla="*/ 310 w 355"/>
              <a:gd name="T35" fmla="*/ 159 h 487"/>
              <a:gd name="T36" fmla="*/ 310 w 355"/>
              <a:gd name="T37" fmla="*/ 425 h 487"/>
              <a:gd name="T38" fmla="*/ 328 w 355"/>
              <a:gd name="T39" fmla="*/ 442 h 487"/>
              <a:gd name="T40" fmla="*/ 354 w 355"/>
              <a:gd name="T41" fmla="*/ 425 h 487"/>
              <a:gd name="T42" fmla="*/ 354 w 355"/>
              <a:gd name="T43" fmla="*/ 141 h 487"/>
              <a:gd name="T44" fmla="*/ 346 w 355"/>
              <a:gd name="T45" fmla="*/ 132 h 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5" h="487">
                <a:moveTo>
                  <a:pt x="346" y="132"/>
                </a:moveTo>
                <a:lnTo>
                  <a:pt x="346" y="132"/>
                </a:lnTo>
                <a:cubicBezTo>
                  <a:pt x="116" y="17"/>
                  <a:pt x="116" y="17"/>
                  <a:pt x="116" y="17"/>
                </a:cubicBezTo>
                <a:cubicBezTo>
                  <a:pt x="89" y="0"/>
                  <a:pt x="27" y="25"/>
                  <a:pt x="9" y="53"/>
                </a:cubicBezTo>
                <a:cubicBezTo>
                  <a:pt x="0" y="70"/>
                  <a:pt x="0" y="79"/>
                  <a:pt x="0" y="79"/>
                </a:cubicBezTo>
                <a:cubicBezTo>
                  <a:pt x="9" y="345"/>
                  <a:pt x="9" y="345"/>
                  <a:pt x="9" y="345"/>
                </a:cubicBezTo>
                <a:cubicBezTo>
                  <a:pt x="9" y="345"/>
                  <a:pt x="18" y="354"/>
                  <a:pt x="18" y="363"/>
                </a:cubicBezTo>
                <a:cubicBezTo>
                  <a:pt x="36" y="363"/>
                  <a:pt x="222" y="486"/>
                  <a:pt x="222" y="486"/>
                </a:cubicBezTo>
                <a:cubicBezTo>
                  <a:pt x="231" y="486"/>
                  <a:pt x="231" y="486"/>
                  <a:pt x="231" y="486"/>
                </a:cubicBezTo>
                <a:cubicBezTo>
                  <a:pt x="240" y="486"/>
                  <a:pt x="240" y="486"/>
                  <a:pt x="240" y="486"/>
                </a:cubicBezTo>
                <a:cubicBezTo>
                  <a:pt x="248" y="486"/>
                  <a:pt x="248" y="478"/>
                  <a:pt x="248" y="478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194"/>
                  <a:pt x="248" y="194"/>
                  <a:pt x="240" y="1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53" y="61"/>
                  <a:pt x="71" y="53"/>
                </a:cubicBezTo>
                <a:cubicBezTo>
                  <a:pt x="89" y="44"/>
                  <a:pt x="97" y="44"/>
                  <a:pt x="107" y="44"/>
                </a:cubicBezTo>
                <a:cubicBezTo>
                  <a:pt x="107" y="44"/>
                  <a:pt x="293" y="150"/>
                  <a:pt x="301" y="150"/>
                </a:cubicBezTo>
                <a:cubicBezTo>
                  <a:pt x="310" y="159"/>
                  <a:pt x="310" y="159"/>
                  <a:pt x="310" y="159"/>
                </a:cubicBezTo>
                <a:cubicBezTo>
                  <a:pt x="310" y="168"/>
                  <a:pt x="310" y="425"/>
                  <a:pt x="310" y="425"/>
                </a:cubicBezTo>
                <a:cubicBezTo>
                  <a:pt x="310" y="433"/>
                  <a:pt x="319" y="442"/>
                  <a:pt x="328" y="442"/>
                </a:cubicBezTo>
                <a:cubicBezTo>
                  <a:pt x="337" y="442"/>
                  <a:pt x="354" y="433"/>
                  <a:pt x="354" y="425"/>
                </a:cubicBezTo>
                <a:cubicBezTo>
                  <a:pt x="354" y="141"/>
                  <a:pt x="354" y="141"/>
                  <a:pt x="354" y="141"/>
                </a:cubicBezTo>
                <a:lnTo>
                  <a:pt x="346" y="132"/>
                </a:lnTo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29" name="TextBox 13"/>
          <p:cNvSpPr txBox="1">
            <a:spLocks noChangeArrowheads="1"/>
          </p:cNvSpPr>
          <p:nvPr/>
        </p:nvSpPr>
        <p:spPr bwMode="auto">
          <a:xfrm>
            <a:off x="3577828" y="2055971"/>
            <a:ext cx="1703479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0" name="TextBox 13"/>
          <p:cNvSpPr txBox="1">
            <a:spLocks noChangeArrowheads="1"/>
          </p:cNvSpPr>
          <p:nvPr/>
        </p:nvSpPr>
        <p:spPr bwMode="auto">
          <a:xfrm>
            <a:off x="3577829" y="2402378"/>
            <a:ext cx="180736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1" name="TextBox 13"/>
          <p:cNvSpPr txBox="1">
            <a:spLocks noChangeArrowheads="1"/>
          </p:cNvSpPr>
          <p:nvPr/>
        </p:nvSpPr>
        <p:spPr bwMode="auto">
          <a:xfrm>
            <a:off x="3577828" y="3164681"/>
            <a:ext cx="1703479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2" name="TextBox 13"/>
          <p:cNvSpPr txBox="1">
            <a:spLocks noChangeArrowheads="1"/>
          </p:cNvSpPr>
          <p:nvPr/>
        </p:nvSpPr>
        <p:spPr bwMode="auto">
          <a:xfrm>
            <a:off x="3577829" y="3501087"/>
            <a:ext cx="180736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30000"/>
              </a:lnSpc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3" name="TextBox 13"/>
          <p:cNvSpPr txBox="1">
            <a:spLocks noChangeArrowheads="1"/>
          </p:cNvSpPr>
          <p:nvPr/>
        </p:nvSpPr>
        <p:spPr bwMode="auto">
          <a:xfrm>
            <a:off x="3577828" y="4398169"/>
            <a:ext cx="1703479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4" name="TextBox 13"/>
          <p:cNvSpPr txBox="1">
            <a:spLocks noChangeArrowheads="1"/>
          </p:cNvSpPr>
          <p:nvPr/>
        </p:nvSpPr>
        <p:spPr bwMode="auto">
          <a:xfrm>
            <a:off x="3577829" y="4734574"/>
            <a:ext cx="180736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30000"/>
              </a:lnSpc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5" name="TextBox 13"/>
          <p:cNvSpPr txBox="1">
            <a:spLocks noChangeArrowheads="1"/>
          </p:cNvSpPr>
          <p:nvPr/>
        </p:nvSpPr>
        <p:spPr bwMode="auto">
          <a:xfrm>
            <a:off x="7863601" y="2037874"/>
            <a:ext cx="1703479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6" name="TextBox 13"/>
          <p:cNvSpPr txBox="1">
            <a:spLocks noChangeArrowheads="1"/>
          </p:cNvSpPr>
          <p:nvPr/>
        </p:nvSpPr>
        <p:spPr bwMode="auto">
          <a:xfrm>
            <a:off x="7863603" y="2384281"/>
            <a:ext cx="180736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30000"/>
              </a:lnSpc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7" name="TextBox 13"/>
          <p:cNvSpPr txBox="1">
            <a:spLocks noChangeArrowheads="1"/>
          </p:cNvSpPr>
          <p:nvPr/>
        </p:nvSpPr>
        <p:spPr bwMode="auto">
          <a:xfrm>
            <a:off x="7863601" y="3136582"/>
            <a:ext cx="1703479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8" name="TextBox 13"/>
          <p:cNvSpPr txBox="1">
            <a:spLocks noChangeArrowheads="1"/>
          </p:cNvSpPr>
          <p:nvPr/>
        </p:nvSpPr>
        <p:spPr bwMode="auto">
          <a:xfrm>
            <a:off x="7863603" y="3482989"/>
            <a:ext cx="180736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30000"/>
              </a:lnSpc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39" name="TextBox 13"/>
          <p:cNvSpPr txBox="1">
            <a:spLocks noChangeArrowheads="1"/>
          </p:cNvSpPr>
          <p:nvPr/>
        </p:nvSpPr>
        <p:spPr bwMode="auto">
          <a:xfrm>
            <a:off x="7863601" y="4370070"/>
            <a:ext cx="1703479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40" name="TextBox 13"/>
          <p:cNvSpPr txBox="1">
            <a:spLocks noChangeArrowheads="1"/>
          </p:cNvSpPr>
          <p:nvPr/>
        </p:nvSpPr>
        <p:spPr bwMode="auto">
          <a:xfrm>
            <a:off x="7863603" y="4716477"/>
            <a:ext cx="1807369" cy="215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lnSpc>
                <a:spcPct val="130000"/>
              </a:lnSpc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48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48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048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048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048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048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048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048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48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048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048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048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1048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048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048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1048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1048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1048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1048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1048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1048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0" dur="2000"/>
                                        <p:tgtEl>
                                          <p:spTgt spid="1048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3" dur="2000"/>
                                        <p:tgtEl>
                                          <p:spTgt spid="1048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6" dur="2000"/>
                                        <p:tgtEl>
                                          <p:spTgt spid="1048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17" grpId="0" bldLvl="0" animBg="1"/>
      <p:bldP spid="1048818" grpId="0" bldLvl="0" animBg="1"/>
      <p:bldP spid="1048819" grpId="0" bldLvl="0" animBg="1"/>
      <p:bldP spid="1048820" grpId="0" bldLvl="0" animBg="1"/>
      <p:bldP spid="1048821" grpId="0" bldLvl="0" animBg="1"/>
      <p:bldP spid="1048822" grpId="0" bldLvl="0" animBg="1"/>
      <p:bldP spid="1048823" grpId="0" bldLvl="0" animBg="1"/>
      <p:bldP spid="1048824" grpId="0" bldLvl="0" animBg="1"/>
      <p:bldP spid="1048825" grpId="0" bldLvl="0" animBg="1"/>
      <p:bldP spid="1048826" grpId="0" bldLvl="0" animBg="1"/>
      <p:bldP spid="1048827" grpId="0" bldLvl="0" animBg="1"/>
      <p:bldP spid="1048828" grpId="0" bldLvl="0" animBg="1"/>
      <p:bldP spid="1048829" grpId="0"/>
      <p:bldP spid="1048830" grpId="0"/>
      <p:bldP spid="1048831" grpId="0"/>
      <p:bldP spid="1048832" grpId="0"/>
      <p:bldP spid="1048833" grpId="0"/>
      <p:bldP spid="1048834" grpId="0"/>
      <p:bldP spid="1048835" grpId="0"/>
      <p:bldP spid="1048836" grpId="0"/>
      <p:bldP spid="1048837" grpId="0"/>
      <p:bldP spid="1048838" grpId="0"/>
      <p:bldP spid="1048839" grpId="0"/>
      <p:bldP spid="104884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18" name="图片 1" descr="F:\图片赵春秋\6301.jpg6301"/>
          <p:cNvPicPr>
            <a:picLocks noChangeAspect="1" noChangeArrowheads="1"/>
          </p:cNvPicPr>
          <p:nvPr/>
        </p:nvPicPr>
        <p:blipFill>
          <a:blip r:embed="rId1" cstate="screen"/>
          <a:srcRect/>
          <a:stretch>
            <a:fillRect/>
          </a:stretch>
        </p:blipFill>
        <p:spPr bwMode="auto">
          <a:xfrm>
            <a:off x="5206841" y="2196942"/>
            <a:ext cx="3804285" cy="2239804"/>
          </a:xfrm>
          <a:prstGeom prst="rect">
            <a:avLst/>
          </a:prstGeom>
          <a:noFill/>
          <a:ln>
            <a:noFill/>
          </a:ln>
        </p:spPr>
      </p:pic>
      <p:sp>
        <p:nvSpPr>
          <p:cNvPr id="1048874" name="Oval 19"/>
          <p:cNvSpPr>
            <a:spLocks noChangeArrowheads="1"/>
          </p:cNvSpPr>
          <p:nvPr/>
        </p:nvSpPr>
        <p:spPr bwMode="auto">
          <a:xfrm>
            <a:off x="2462292" y="3868015"/>
            <a:ext cx="533400" cy="536972"/>
          </a:xfrm>
          <a:prstGeom prst="ellipse">
            <a:avLst/>
          </a:prstGeom>
          <a:blipFill>
            <a:blip r:embed="rId2" cstate="screen"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877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097219" name="Group 23"/>
          <p:cNvPicPr>
            <a:picLocks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599214" y="4015653"/>
            <a:ext cx="292894" cy="246459"/>
          </a:xfrm>
          <a:prstGeom prst="rect">
            <a:avLst/>
          </a:prstGeom>
          <a:noFill/>
          <a:ln>
            <a:noFill/>
          </a:ln>
        </p:spPr>
      </p:pic>
      <p:sp>
        <p:nvSpPr>
          <p:cNvPr id="1048875" name="Oval 16"/>
          <p:cNvSpPr>
            <a:spLocks noChangeArrowheads="1"/>
          </p:cNvSpPr>
          <p:nvPr/>
        </p:nvSpPr>
        <p:spPr bwMode="auto">
          <a:xfrm>
            <a:off x="2462292" y="3010784"/>
            <a:ext cx="533400" cy="536972"/>
          </a:xfrm>
          <a:prstGeom prst="ellipse">
            <a:avLst/>
          </a:prstGeom>
          <a:blipFill>
            <a:blip r:embed="rId4" cstate="screen"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877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097220" name="Group 34"/>
          <p:cNvPicPr>
            <a:picLocks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2595643" y="3133419"/>
            <a:ext cx="278606" cy="278606"/>
          </a:xfrm>
          <a:prstGeom prst="rect">
            <a:avLst/>
          </a:prstGeom>
          <a:noFill/>
          <a:ln>
            <a:noFill/>
          </a:ln>
        </p:spPr>
      </p:pic>
      <p:sp>
        <p:nvSpPr>
          <p:cNvPr id="1048876" name="Oval 10"/>
          <p:cNvSpPr>
            <a:spLocks noChangeArrowheads="1"/>
          </p:cNvSpPr>
          <p:nvPr/>
        </p:nvSpPr>
        <p:spPr bwMode="auto">
          <a:xfrm>
            <a:off x="2468483" y="2110381"/>
            <a:ext cx="533400" cy="536972"/>
          </a:xfrm>
          <a:prstGeom prst="ellipse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877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097221" name="Group 82"/>
          <p:cNvPicPr>
            <a:picLocks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2608739" y="2237064"/>
            <a:ext cx="260747" cy="283369"/>
          </a:xfrm>
          <a:prstGeom prst="rect">
            <a:avLst/>
          </a:prstGeom>
          <a:noFill/>
          <a:ln>
            <a:noFill/>
          </a:ln>
        </p:spPr>
      </p:pic>
      <p:sp>
        <p:nvSpPr>
          <p:cNvPr id="1048877" name="TextBox 13"/>
          <p:cNvSpPr txBox="1">
            <a:spLocks noChangeArrowheads="1"/>
          </p:cNvSpPr>
          <p:nvPr/>
        </p:nvSpPr>
        <p:spPr bwMode="auto">
          <a:xfrm>
            <a:off x="3123089" y="2118001"/>
            <a:ext cx="1869093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78" name="TextBox 13"/>
          <p:cNvSpPr txBox="1">
            <a:spLocks noChangeArrowheads="1"/>
          </p:cNvSpPr>
          <p:nvPr/>
        </p:nvSpPr>
        <p:spPr bwMode="auto">
          <a:xfrm>
            <a:off x="3126662" y="2428100"/>
            <a:ext cx="1869093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79" name="TextBox 13"/>
          <p:cNvSpPr txBox="1">
            <a:spLocks noChangeArrowheads="1"/>
          </p:cNvSpPr>
          <p:nvPr/>
        </p:nvSpPr>
        <p:spPr bwMode="auto">
          <a:xfrm>
            <a:off x="3123089" y="2996496"/>
            <a:ext cx="1869093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80" name="TextBox 13"/>
          <p:cNvSpPr txBox="1">
            <a:spLocks noChangeArrowheads="1"/>
          </p:cNvSpPr>
          <p:nvPr/>
        </p:nvSpPr>
        <p:spPr bwMode="auto">
          <a:xfrm>
            <a:off x="3123089" y="3868015"/>
            <a:ext cx="1869093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81" name="TextBox 13"/>
          <p:cNvSpPr txBox="1">
            <a:spLocks noChangeArrowheads="1"/>
          </p:cNvSpPr>
          <p:nvPr/>
        </p:nvSpPr>
        <p:spPr bwMode="auto">
          <a:xfrm>
            <a:off x="3126662" y="3339933"/>
            <a:ext cx="1869093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82" name="TextBox 13"/>
          <p:cNvSpPr txBox="1">
            <a:spLocks noChangeArrowheads="1"/>
          </p:cNvSpPr>
          <p:nvPr/>
        </p:nvSpPr>
        <p:spPr bwMode="auto">
          <a:xfrm>
            <a:off x="3126662" y="4192997"/>
            <a:ext cx="1869093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1" hangingPunct="1">
              <a:spcBef>
                <a:spcPct val="20000"/>
              </a:spcBef>
            </a:pPr>
            <a:r>
              <a:rPr lang="zh-CN" altLang="en-US" sz="12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097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48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097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048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097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048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2097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048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048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048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048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1048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1048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74" grpId="0" bldLvl="0" animBg="1"/>
      <p:bldP spid="1048875" grpId="0" bldLvl="0" animBg="1"/>
      <p:bldP spid="1048876" grpId="0" bldLvl="0" animBg="1"/>
      <p:bldP spid="1048877" grpId="0"/>
      <p:bldP spid="1048878" grpId="0"/>
      <p:bldP spid="1048879" grpId="0"/>
      <p:bldP spid="1048880" grpId="0"/>
      <p:bldP spid="1048881" grpId="0"/>
      <p:bldP spid="104888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0" name="图片 11" descr="图片包含 植物, 餐桌, 室内, 鲜花  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9026" y="4100007"/>
            <a:ext cx="3571820" cy="3610985"/>
          </a:xfrm>
          <a:prstGeom prst="rect">
            <a:avLst/>
          </a:prstGeom>
        </p:spPr>
      </p:pic>
      <p:pic>
        <p:nvPicPr>
          <p:cNvPr id="2097191" name="图片 12" descr="图片包含 植物, 餐桌, 室内, 鲜花  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5775743">
            <a:off x="10168045" y="3910919"/>
            <a:ext cx="3571820" cy="3610985"/>
          </a:xfrm>
          <a:prstGeom prst="rect">
            <a:avLst/>
          </a:prstGeom>
        </p:spPr>
      </p:pic>
      <p:pic>
        <p:nvPicPr>
          <p:cNvPr id="2097192" name="图片 13" descr="图片包含 植物, 餐桌, 室内, 鲜花  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869927">
            <a:off x="946883" y="4918019"/>
            <a:ext cx="3571820" cy="3610985"/>
          </a:xfrm>
          <a:prstGeom prst="rect">
            <a:avLst/>
          </a:prstGeom>
        </p:spPr>
      </p:pic>
      <p:pic>
        <p:nvPicPr>
          <p:cNvPr id="2097193" name="图片 9" descr="图片包含 动物, 软体动物  已生成高可信度的说明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pic>
        <p:nvPicPr>
          <p:cNvPr id="2097195" name="图片 17" descr="图片包含 鲜花, 植物, 室内  已生成高可信度的说明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1701" y="-2132652"/>
            <a:ext cx="3506336" cy="5001491"/>
          </a:xfrm>
          <a:prstGeom prst="rect">
            <a:avLst/>
          </a:prstGeom>
        </p:spPr>
      </p:pic>
      <p:grpSp>
        <p:nvGrpSpPr>
          <p:cNvPr id="72" name="组合 29"/>
          <p:cNvGrpSpPr/>
          <p:nvPr/>
        </p:nvGrpSpPr>
        <p:grpSpPr>
          <a:xfrm>
            <a:off x="2000215" y="2330811"/>
            <a:ext cx="895392" cy="763753"/>
            <a:chOff x="3905082" y="2475397"/>
            <a:chExt cx="1316396" cy="1256186"/>
          </a:xfrm>
        </p:grpSpPr>
        <p:pic>
          <p:nvPicPr>
            <p:cNvPr id="2097196" name="图片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05082" y="2475397"/>
              <a:ext cx="1316396" cy="1256186"/>
            </a:xfrm>
            <a:prstGeom prst="rect">
              <a:avLst/>
            </a:prstGeom>
          </p:spPr>
        </p:pic>
        <p:sp>
          <p:nvSpPr>
            <p:cNvPr id="1048717" name="文本框 24"/>
            <p:cNvSpPr txBox="1"/>
            <p:nvPr/>
          </p:nvSpPr>
          <p:spPr>
            <a:xfrm>
              <a:off x="4166900" y="2655861"/>
              <a:ext cx="577867" cy="961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思源黑体 CN Regular" panose="020B0500000000000000" pitchFamily="34" charset="-122"/>
                  <a:cs typeface="+mn-ea"/>
                  <a:sym typeface="Calibri" panose="020F0502020204030204" pitchFamily="34" charset="0"/>
                </a:rPr>
                <a:t>1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73" name="组合 30"/>
          <p:cNvGrpSpPr/>
          <p:nvPr/>
        </p:nvGrpSpPr>
        <p:grpSpPr>
          <a:xfrm>
            <a:off x="1908601" y="3834949"/>
            <a:ext cx="932453" cy="827694"/>
            <a:chOff x="5496297" y="2450192"/>
            <a:chExt cx="1422707" cy="1397292"/>
          </a:xfrm>
        </p:grpSpPr>
        <p:pic>
          <p:nvPicPr>
            <p:cNvPr id="2097197" name="图片 19"/>
            <p:cNvPicPr>
              <a:picLocks noChangeAspect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5496297" y="2450192"/>
              <a:ext cx="1422707" cy="1397292"/>
            </a:xfrm>
            <a:prstGeom prst="rect">
              <a:avLst/>
            </a:prstGeom>
          </p:spPr>
        </p:pic>
        <p:sp>
          <p:nvSpPr>
            <p:cNvPr id="1048718" name="文本框 25"/>
            <p:cNvSpPr txBox="1"/>
            <p:nvPr/>
          </p:nvSpPr>
          <p:spPr>
            <a:xfrm>
              <a:off x="6029672" y="2653311"/>
              <a:ext cx="373833" cy="810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思源黑体 CN Regular" panose="020B0500000000000000" pitchFamily="34" charset="-122"/>
                  <a:cs typeface="+mn-ea"/>
                  <a:sym typeface="Calibri" panose="020F0502020204030204" pitchFamily="34" charset="0"/>
                </a:rPr>
                <a:t>2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8721" name="文本框 28"/>
          <p:cNvSpPr txBox="1"/>
          <p:nvPr/>
        </p:nvSpPr>
        <p:spPr>
          <a:xfrm>
            <a:off x="3162485" y="665702"/>
            <a:ext cx="5867030" cy="1069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CONTENTS</a:t>
            </a:r>
            <a:endParaRPr kumimoji="0" lang="en-US" altLang="zh-CN" sz="6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23" name="组合 29"/>
          <p:cNvGrpSpPr/>
          <p:nvPr/>
        </p:nvGrpSpPr>
        <p:grpSpPr>
          <a:xfrm>
            <a:off x="7130649" y="2073080"/>
            <a:ext cx="895392" cy="2589563"/>
            <a:chOff x="3540850" y="2655861"/>
            <a:chExt cx="1316396" cy="3898267"/>
          </a:xfrm>
        </p:grpSpPr>
        <p:pic>
          <p:nvPicPr>
            <p:cNvPr id="24" name="图片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40850" y="5297942"/>
              <a:ext cx="1316396" cy="1256186"/>
            </a:xfrm>
            <a:prstGeom prst="rect">
              <a:avLst/>
            </a:prstGeom>
          </p:spPr>
        </p:pic>
        <p:sp>
          <p:nvSpPr>
            <p:cNvPr id="25" name="文本框 24"/>
            <p:cNvSpPr txBox="1"/>
            <p:nvPr/>
          </p:nvSpPr>
          <p:spPr>
            <a:xfrm>
              <a:off x="4320037" y="2655861"/>
              <a:ext cx="271590" cy="961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317360" y="2455713"/>
            <a:ext cx="23070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小组介绍</a:t>
            </a:r>
            <a:endParaRPr lang="zh-CN" altLang="en-US" sz="3600" spc="600" dirty="0">
              <a:solidFill>
                <a:srgbClr val="D2C883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90370" y="3964872"/>
            <a:ext cx="2339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项目背景</a:t>
            </a:r>
            <a:endParaRPr lang="zh-CN" altLang="en-US" sz="3600" spc="600" dirty="0">
              <a:solidFill>
                <a:srgbClr val="D2C883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66492" y="2518797"/>
            <a:ext cx="23070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项目展示</a:t>
            </a:r>
            <a:endParaRPr lang="zh-CN" altLang="en-US" sz="3600" spc="600" dirty="0">
              <a:solidFill>
                <a:srgbClr val="D2C883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pic>
        <p:nvPicPr>
          <p:cNvPr id="6" name="图片 19"/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lum bright="-15000" contrast="30000"/>
          </a:blip>
          <a:stretch>
            <a:fillRect/>
          </a:stretch>
        </p:blipFill>
        <p:spPr>
          <a:xfrm>
            <a:off x="7112119" y="2428115"/>
            <a:ext cx="932453" cy="827694"/>
          </a:xfrm>
          <a:prstGeom prst="rect">
            <a:avLst/>
          </a:prstGeom>
        </p:spPr>
      </p:pic>
      <p:sp>
        <p:nvSpPr>
          <p:cNvPr id="7" name="TextBox 3"/>
          <p:cNvSpPr txBox="1"/>
          <p:nvPr/>
        </p:nvSpPr>
        <p:spPr>
          <a:xfrm>
            <a:off x="8450968" y="3964871"/>
            <a:ext cx="23070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心得体会</a:t>
            </a:r>
            <a:endParaRPr lang="zh-CN" altLang="en-US" sz="3600" spc="600" dirty="0">
              <a:solidFill>
                <a:srgbClr val="D2C883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452190" y="3955268"/>
            <a:ext cx="5061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4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  <a:p>
            <a:endParaRPr lang="zh-CN" altLang="en-US" dirty="0"/>
          </a:p>
        </p:txBody>
      </p:sp>
      <p:sp>
        <p:nvSpPr>
          <p:cNvPr id="10" name="文本框 24"/>
          <p:cNvSpPr txBox="1"/>
          <p:nvPr/>
        </p:nvSpPr>
        <p:spPr>
          <a:xfrm>
            <a:off x="7410266" y="2518728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3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786380" y="47688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-4733290" y="47688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-6680200" y="47688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71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97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97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97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97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97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97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487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48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487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000"/>
                            </p:stCondLst>
                            <p:childTnLst>
                              <p:par>
                                <p:cTn id="57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21" grpId="0"/>
      <p:bldP spid="10" grpId="0"/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3" name="下箭头 10"/>
          <p:cNvSpPr/>
          <p:nvPr/>
        </p:nvSpPr>
        <p:spPr>
          <a:xfrm>
            <a:off x="4938281" y="3365097"/>
            <a:ext cx="2163604" cy="1915001"/>
          </a:xfrm>
          <a:prstGeom prst="downArrow">
            <a:avLst>
              <a:gd name="adj1" fmla="val 50000"/>
              <a:gd name="adj2" fmla="val 49991"/>
            </a:avLst>
          </a:prstGeom>
          <a:blipFill dpi="0" rotWithShape="1">
            <a:blip r:embed="rId1" cstate="screen"/>
            <a:srcRect/>
            <a:stretch>
              <a:fillRect/>
            </a:stretch>
          </a:blip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方正兰亭粗黑_GBK" panose="02000000000000000000" pitchFamily="2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zh-CN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64" name="下箭头 11"/>
          <p:cNvSpPr/>
          <p:nvPr/>
        </p:nvSpPr>
        <p:spPr>
          <a:xfrm flipH="1" flipV="1">
            <a:off x="4939710" y="1501530"/>
            <a:ext cx="2163604" cy="1854994"/>
          </a:xfrm>
          <a:prstGeom prst="downArrow">
            <a:avLst>
              <a:gd name="adj1" fmla="val 50000"/>
              <a:gd name="adj2" fmla="val 50003"/>
            </a:avLst>
          </a:prstGeom>
          <a:blipFill dpi="0" rotWithShape="1">
            <a:blip r:embed="rId2" cstate="screen"/>
            <a:srcRect/>
            <a:stretch>
              <a:fillRect b="-20000"/>
            </a:stretch>
          </a:blipFill>
          <a:ln w="25400">
            <a:noFill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方正兰亭粗黑_GBK" panose="02000000000000000000" pitchFamily="2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zh-CN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65" name="Freeform 14"/>
          <p:cNvSpPr>
            <a:spLocks noEditPoints="1"/>
          </p:cNvSpPr>
          <p:nvPr/>
        </p:nvSpPr>
        <p:spPr>
          <a:xfrm>
            <a:off x="5760289" y="2685011"/>
            <a:ext cx="503396" cy="382905"/>
          </a:xfrm>
          <a:custGeom>
            <a:avLst/>
            <a:gdLst>
              <a:gd name="txL" fmla="*/ 0 w 300"/>
              <a:gd name="txT" fmla="*/ 0 h 266"/>
              <a:gd name="txR" fmla="*/ 300 w 300"/>
              <a:gd name="txB" fmla="*/ 266 h 266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300" h="266">
                <a:moveTo>
                  <a:pt x="195" y="217"/>
                </a:moveTo>
                <a:cubicBezTo>
                  <a:pt x="195" y="221"/>
                  <a:pt x="195" y="224"/>
                  <a:pt x="196" y="227"/>
                </a:cubicBezTo>
                <a:cubicBezTo>
                  <a:pt x="170" y="250"/>
                  <a:pt x="149" y="266"/>
                  <a:pt x="149" y="266"/>
                </a:cubicBezTo>
                <a:cubicBezTo>
                  <a:pt x="149" y="266"/>
                  <a:pt x="32" y="176"/>
                  <a:pt x="8" y="116"/>
                </a:cubicBezTo>
                <a:cubicBezTo>
                  <a:pt x="4" y="106"/>
                  <a:pt x="0" y="90"/>
                  <a:pt x="0" y="78"/>
                </a:cubicBezTo>
                <a:cubicBezTo>
                  <a:pt x="0" y="35"/>
                  <a:pt x="35" y="0"/>
                  <a:pt x="78" y="0"/>
                </a:cubicBezTo>
                <a:cubicBezTo>
                  <a:pt x="110" y="0"/>
                  <a:pt x="138" y="20"/>
                  <a:pt x="150" y="48"/>
                </a:cubicBezTo>
                <a:cubicBezTo>
                  <a:pt x="162" y="20"/>
                  <a:pt x="190" y="0"/>
                  <a:pt x="222" y="0"/>
                </a:cubicBezTo>
                <a:cubicBezTo>
                  <a:pt x="265" y="0"/>
                  <a:pt x="300" y="35"/>
                  <a:pt x="300" y="78"/>
                </a:cubicBezTo>
                <a:cubicBezTo>
                  <a:pt x="300" y="91"/>
                  <a:pt x="296" y="106"/>
                  <a:pt x="292" y="116"/>
                </a:cubicBezTo>
                <a:cubicBezTo>
                  <a:pt x="287" y="130"/>
                  <a:pt x="275" y="146"/>
                  <a:pt x="262" y="162"/>
                </a:cubicBezTo>
                <a:cubicBezTo>
                  <a:pt x="258" y="161"/>
                  <a:pt x="255" y="161"/>
                  <a:pt x="251" y="161"/>
                </a:cubicBezTo>
                <a:cubicBezTo>
                  <a:pt x="220" y="161"/>
                  <a:pt x="195" y="186"/>
                  <a:pt x="195" y="217"/>
                </a:cubicBezTo>
                <a:close/>
                <a:moveTo>
                  <a:pt x="257" y="211"/>
                </a:moveTo>
                <a:cubicBezTo>
                  <a:pt x="275" y="211"/>
                  <a:pt x="275" y="211"/>
                  <a:pt x="275" y="211"/>
                </a:cubicBezTo>
                <a:cubicBezTo>
                  <a:pt x="275" y="223"/>
                  <a:pt x="275" y="223"/>
                  <a:pt x="275" y="223"/>
                </a:cubicBezTo>
                <a:cubicBezTo>
                  <a:pt x="257" y="223"/>
                  <a:pt x="257" y="223"/>
                  <a:pt x="257" y="223"/>
                </a:cubicBezTo>
                <a:cubicBezTo>
                  <a:pt x="257" y="241"/>
                  <a:pt x="257" y="241"/>
                  <a:pt x="257" y="241"/>
                </a:cubicBezTo>
                <a:cubicBezTo>
                  <a:pt x="245" y="241"/>
                  <a:pt x="245" y="241"/>
                  <a:pt x="245" y="241"/>
                </a:cubicBezTo>
                <a:cubicBezTo>
                  <a:pt x="245" y="223"/>
                  <a:pt x="245" y="223"/>
                  <a:pt x="245" y="223"/>
                </a:cubicBezTo>
                <a:cubicBezTo>
                  <a:pt x="227" y="223"/>
                  <a:pt x="227" y="223"/>
                  <a:pt x="227" y="223"/>
                </a:cubicBezTo>
                <a:cubicBezTo>
                  <a:pt x="227" y="211"/>
                  <a:pt x="227" y="211"/>
                  <a:pt x="227" y="211"/>
                </a:cubicBezTo>
                <a:cubicBezTo>
                  <a:pt x="245" y="211"/>
                  <a:pt x="245" y="211"/>
                  <a:pt x="245" y="211"/>
                </a:cubicBezTo>
                <a:cubicBezTo>
                  <a:pt x="245" y="193"/>
                  <a:pt x="245" y="193"/>
                  <a:pt x="245" y="193"/>
                </a:cubicBezTo>
                <a:cubicBezTo>
                  <a:pt x="257" y="193"/>
                  <a:pt x="257" y="193"/>
                  <a:pt x="257" y="193"/>
                </a:cubicBezTo>
                <a:lnTo>
                  <a:pt x="257" y="211"/>
                </a:lnTo>
                <a:close/>
                <a:moveTo>
                  <a:pt x="251" y="258"/>
                </a:moveTo>
                <a:cubicBezTo>
                  <a:pt x="229" y="258"/>
                  <a:pt x="210" y="240"/>
                  <a:pt x="210" y="217"/>
                </a:cubicBezTo>
                <a:cubicBezTo>
                  <a:pt x="210" y="194"/>
                  <a:pt x="229" y="176"/>
                  <a:pt x="251" y="176"/>
                </a:cubicBezTo>
                <a:cubicBezTo>
                  <a:pt x="274" y="176"/>
                  <a:pt x="293" y="194"/>
                  <a:pt x="293" y="217"/>
                </a:cubicBezTo>
                <a:cubicBezTo>
                  <a:pt x="293" y="240"/>
                  <a:pt x="274" y="258"/>
                  <a:pt x="251" y="258"/>
                </a:cubicBezTo>
                <a:close/>
                <a:moveTo>
                  <a:pt x="251" y="168"/>
                </a:moveTo>
                <a:cubicBezTo>
                  <a:pt x="224" y="168"/>
                  <a:pt x="203" y="190"/>
                  <a:pt x="203" y="217"/>
                </a:cubicBezTo>
                <a:cubicBezTo>
                  <a:pt x="203" y="244"/>
                  <a:pt x="224" y="266"/>
                  <a:pt x="251" y="266"/>
                </a:cubicBezTo>
                <a:cubicBezTo>
                  <a:pt x="278" y="266"/>
                  <a:pt x="300" y="244"/>
                  <a:pt x="300" y="217"/>
                </a:cubicBezTo>
                <a:cubicBezTo>
                  <a:pt x="300" y="190"/>
                  <a:pt x="278" y="168"/>
                  <a:pt x="251" y="168"/>
                </a:cubicBez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097217" name="Picture 3" descr="C:\Users\Jonahs\Dropbox\Projects SCOTT\MEET Windows Azure\source\Background\tile-icon-bigdata.pn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5572170" y="3672754"/>
            <a:ext cx="879634" cy="7524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48866" name="TextBox 14"/>
          <p:cNvSpPr/>
          <p:nvPr/>
        </p:nvSpPr>
        <p:spPr>
          <a:xfrm>
            <a:off x="4230529" y="1022032"/>
            <a:ext cx="568643" cy="7010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  <a:sym typeface="方正兰亭粗黑_GBK" panose="02000000000000000000" pitchFamily="2" charset="-122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  <a:sym typeface="方正兰亭粗黑_GBK" panose="02000000000000000000" pitchFamily="2" charset="-122"/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2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    01</a:t>
            </a:r>
            <a:endParaRPr kumimoji="0" lang="zh-CN" altLang="en-US" sz="2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67" name="TextBox 76"/>
          <p:cNvSpPr txBox="1"/>
          <p:nvPr/>
        </p:nvSpPr>
        <p:spPr>
          <a:xfrm>
            <a:off x="6975451" y="2298897"/>
            <a:ext cx="1405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68" name="文本框 8"/>
          <p:cNvSpPr txBox="1"/>
          <p:nvPr/>
        </p:nvSpPr>
        <p:spPr>
          <a:xfrm>
            <a:off x="7101884" y="2685011"/>
            <a:ext cx="3315147" cy="308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请输入文本内容，或者选择复制粘贴到此处.</a:t>
            </a:r>
            <a:endParaRPr kumimoji="0" lang="zh-CN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69" name="TextBox 76"/>
          <p:cNvSpPr txBox="1"/>
          <p:nvPr/>
        </p:nvSpPr>
        <p:spPr>
          <a:xfrm>
            <a:off x="3731008" y="3254142"/>
            <a:ext cx="15201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70" name="文本框 10"/>
          <p:cNvSpPr txBox="1"/>
          <p:nvPr/>
        </p:nvSpPr>
        <p:spPr>
          <a:xfrm>
            <a:off x="1940078" y="3662825"/>
            <a:ext cx="3315147" cy="308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请输入文本内容，或者选择复制粘贴到此处.</a:t>
            </a:r>
            <a:endParaRPr kumimoji="0" lang="zh-CN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488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488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0488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488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488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488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0488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0488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10488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097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2097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2097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0488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0488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0488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0488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0488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0488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0488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0488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0488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0488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0488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0488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0488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0488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0488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63" grpId="0" bldLvl="0" animBg="1"/>
      <p:bldP spid="1048864" grpId="0" bldLvl="0" animBg="1"/>
      <p:bldP spid="1048865" grpId="0" bldLvl="0" animBg="1"/>
      <p:bldP spid="1048866" grpId="0"/>
      <p:bldP spid="1048867" grpId="0"/>
      <p:bldP spid="1048868" grpId="0"/>
      <p:bldP spid="1048869" grpId="0"/>
      <p:bldP spid="104887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Freeform 9"/>
          <p:cNvSpPr/>
          <p:nvPr/>
        </p:nvSpPr>
        <p:spPr bwMode="auto">
          <a:xfrm>
            <a:off x="2604611" y="2452846"/>
            <a:ext cx="1990725" cy="1557338"/>
          </a:xfrm>
          <a:custGeom>
            <a:avLst/>
            <a:gdLst/>
            <a:ahLst/>
            <a:cxnLst>
              <a:cxn ang="0">
                <a:pos x="669" y="221"/>
              </a:cxn>
              <a:cxn ang="0">
                <a:pos x="454" y="63"/>
              </a:cxn>
              <a:cxn ang="0">
                <a:pos x="432" y="47"/>
              </a:cxn>
              <a:cxn ang="0">
                <a:pos x="279" y="0"/>
              </a:cxn>
              <a:cxn ang="0">
                <a:pos x="211" y="9"/>
              </a:cxn>
              <a:cxn ang="0">
                <a:pos x="0" y="279"/>
              </a:cxn>
              <a:cxn ang="0">
                <a:pos x="211" y="549"/>
              </a:cxn>
              <a:cxn ang="0">
                <a:pos x="279" y="557"/>
              </a:cxn>
              <a:cxn ang="0">
                <a:pos x="432" y="511"/>
              </a:cxn>
              <a:cxn ang="0">
                <a:pos x="454" y="495"/>
              </a:cxn>
              <a:cxn ang="0">
                <a:pos x="669" y="337"/>
              </a:cxn>
              <a:cxn ang="0">
                <a:pos x="669" y="221"/>
              </a:cxn>
            </a:cxnLst>
            <a:rect l="0" t="0" r="r" b="b"/>
            <a:pathLst>
              <a:path w="712" h="557">
                <a:moveTo>
                  <a:pt x="669" y="221"/>
                </a:moveTo>
                <a:cubicBezTo>
                  <a:pt x="454" y="63"/>
                  <a:pt x="454" y="63"/>
                  <a:pt x="454" y="63"/>
                </a:cubicBezTo>
                <a:cubicBezTo>
                  <a:pt x="447" y="57"/>
                  <a:pt x="440" y="52"/>
                  <a:pt x="432" y="47"/>
                </a:cubicBezTo>
                <a:cubicBezTo>
                  <a:pt x="388" y="17"/>
                  <a:pt x="336" y="0"/>
                  <a:pt x="279" y="0"/>
                </a:cubicBezTo>
                <a:cubicBezTo>
                  <a:pt x="255" y="0"/>
                  <a:pt x="233" y="3"/>
                  <a:pt x="211" y="9"/>
                </a:cubicBezTo>
                <a:cubicBezTo>
                  <a:pt x="90" y="39"/>
                  <a:pt x="0" y="148"/>
                  <a:pt x="0" y="279"/>
                </a:cubicBezTo>
                <a:cubicBezTo>
                  <a:pt x="0" y="409"/>
                  <a:pt x="90" y="518"/>
                  <a:pt x="211" y="549"/>
                </a:cubicBezTo>
                <a:cubicBezTo>
                  <a:pt x="233" y="554"/>
                  <a:pt x="255" y="557"/>
                  <a:pt x="279" y="557"/>
                </a:cubicBezTo>
                <a:cubicBezTo>
                  <a:pt x="336" y="557"/>
                  <a:pt x="388" y="540"/>
                  <a:pt x="432" y="511"/>
                </a:cubicBezTo>
                <a:cubicBezTo>
                  <a:pt x="440" y="506"/>
                  <a:pt x="447" y="500"/>
                  <a:pt x="454" y="495"/>
                </a:cubicBezTo>
                <a:cubicBezTo>
                  <a:pt x="669" y="337"/>
                  <a:pt x="669" y="337"/>
                  <a:pt x="669" y="337"/>
                </a:cubicBezTo>
                <a:cubicBezTo>
                  <a:pt x="712" y="305"/>
                  <a:pt x="712" y="253"/>
                  <a:pt x="669" y="221"/>
                </a:cubicBezTo>
                <a:close/>
              </a:path>
            </a:pathLst>
          </a:custGeom>
          <a:blipFill dpi="0" rotWithShape="1">
            <a:blip r:embed="rId1" cstate="screen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01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0" name="Freeform 6"/>
          <p:cNvSpPr/>
          <p:nvPr/>
        </p:nvSpPr>
        <p:spPr bwMode="auto">
          <a:xfrm>
            <a:off x="4211002" y="2453322"/>
            <a:ext cx="1882379" cy="1557338"/>
          </a:xfrm>
          <a:custGeom>
            <a:avLst/>
            <a:gdLst/>
            <a:ahLst/>
            <a:cxnLst>
              <a:cxn ang="0">
                <a:pos x="629" y="221"/>
              </a:cxn>
              <a:cxn ang="0">
                <a:pos x="415" y="63"/>
              </a:cxn>
              <a:cxn ang="0">
                <a:pos x="393" y="47"/>
              </a:cxn>
              <a:cxn ang="0">
                <a:pos x="239" y="0"/>
              </a:cxn>
              <a:cxn ang="0">
                <a:pos x="172" y="9"/>
              </a:cxn>
              <a:cxn ang="0">
                <a:pos x="0" y="137"/>
              </a:cxn>
              <a:cxn ang="0">
                <a:pos x="98" y="209"/>
              </a:cxn>
              <a:cxn ang="0">
                <a:pos x="137" y="279"/>
              </a:cxn>
              <a:cxn ang="0">
                <a:pos x="98" y="349"/>
              </a:cxn>
              <a:cxn ang="0">
                <a:pos x="0" y="421"/>
              </a:cxn>
              <a:cxn ang="0">
                <a:pos x="172" y="549"/>
              </a:cxn>
              <a:cxn ang="0">
                <a:pos x="239" y="557"/>
              </a:cxn>
              <a:cxn ang="0">
                <a:pos x="393" y="511"/>
              </a:cxn>
              <a:cxn ang="0">
                <a:pos x="415" y="495"/>
              </a:cxn>
              <a:cxn ang="0">
                <a:pos x="629" y="337"/>
              </a:cxn>
              <a:cxn ang="0">
                <a:pos x="629" y="221"/>
              </a:cxn>
            </a:cxnLst>
            <a:rect l="0" t="0" r="r" b="b"/>
            <a:pathLst>
              <a:path w="673" h="557">
                <a:moveTo>
                  <a:pt x="629" y="221"/>
                </a:moveTo>
                <a:cubicBezTo>
                  <a:pt x="415" y="63"/>
                  <a:pt x="415" y="63"/>
                  <a:pt x="415" y="63"/>
                </a:cubicBezTo>
                <a:cubicBezTo>
                  <a:pt x="408" y="57"/>
                  <a:pt x="401" y="52"/>
                  <a:pt x="393" y="47"/>
                </a:cubicBezTo>
                <a:cubicBezTo>
                  <a:pt x="349" y="17"/>
                  <a:pt x="296" y="0"/>
                  <a:pt x="239" y="0"/>
                </a:cubicBezTo>
                <a:cubicBezTo>
                  <a:pt x="216" y="0"/>
                  <a:pt x="193" y="3"/>
                  <a:pt x="172" y="9"/>
                </a:cubicBezTo>
                <a:cubicBezTo>
                  <a:pt x="99" y="27"/>
                  <a:pt x="38" y="74"/>
                  <a:pt x="0" y="137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123" y="227"/>
                  <a:pt x="137" y="252"/>
                  <a:pt x="137" y="279"/>
                </a:cubicBezTo>
                <a:cubicBezTo>
                  <a:pt x="137" y="305"/>
                  <a:pt x="123" y="330"/>
                  <a:pt x="98" y="349"/>
                </a:cubicBezTo>
                <a:cubicBezTo>
                  <a:pt x="0" y="421"/>
                  <a:pt x="0" y="421"/>
                  <a:pt x="0" y="421"/>
                </a:cubicBezTo>
                <a:cubicBezTo>
                  <a:pt x="38" y="484"/>
                  <a:pt x="99" y="530"/>
                  <a:pt x="172" y="549"/>
                </a:cubicBezTo>
                <a:cubicBezTo>
                  <a:pt x="193" y="554"/>
                  <a:pt x="216" y="557"/>
                  <a:pt x="239" y="557"/>
                </a:cubicBezTo>
                <a:cubicBezTo>
                  <a:pt x="296" y="557"/>
                  <a:pt x="349" y="540"/>
                  <a:pt x="393" y="511"/>
                </a:cubicBezTo>
                <a:cubicBezTo>
                  <a:pt x="401" y="506"/>
                  <a:pt x="408" y="500"/>
                  <a:pt x="415" y="495"/>
                </a:cubicBezTo>
                <a:cubicBezTo>
                  <a:pt x="629" y="337"/>
                  <a:pt x="629" y="337"/>
                  <a:pt x="629" y="337"/>
                </a:cubicBezTo>
                <a:cubicBezTo>
                  <a:pt x="673" y="305"/>
                  <a:pt x="673" y="253"/>
                  <a:pt x="629" y="221"/>
                </a:cubicBez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01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1" name="Freeform 7"/>
          <p:cNvSpPr/>
          <p:nvPr/>
        </p:nvSpPr>
        <p:spPr bwMode="auto">
          <a:xfrm>
            <a:off x="5718810" y="2452846"/>
            <a:ext cx="1882379" cy="1557338"/>
          </a:xfrm>
          <a:custGeom>
            <a:avLst/>
            <a:gdLst/>
            <a:ahLst/>
            <a:cxnLst>
              <a:cxn ang="0">
                <a:pos x="629" y="221"/>
              </a:cxn>
              <a:cxn ang="0">
                <a:pos x="414" y="63"/>
              </a:cxn>
              <a:cxn ang="0">
                <a:pos x="393" y="47"/>
              </a:cxn>
              <a:cxn ang="0">
                <a:pos x="239" y="0"/>
              </a:cxn>
              <a:cxn ang="0">
                <a:pos x="171" y="9"/>
              </a:cxn>
              <a:cxn ang="0">
                <a:pos x="0" y="137"/>
              </a:cxn>
              <a:cxn ang="0">
                <a:pos x="98" y="209"/>
              </a:cxn>
              <a:cxn ang="0">
                <a:pos x="137" y="279"/>
              </a:cxn>
              <a:cxn ang="0">
                <a:pos x="98" y="349"/>
              </a:cxn>
              <a:cxn ang="0">
                <a:pos x="0" y="421"/>
              </a:cxn>
              <a:cxn ang="0">
                <a:pos x="171" y="549"/>
              </a:cxn>
              <a:cxn ang="0">
                <a:pos x="239" y="557"/>
              </a:cxn>
              <a:cxn ang="0">
                <a:pos x="393" y="511"/>
              </a:cxn>
              <a:cxn ang="0">
                <a:pos x="414" y="495"/>
              </a:cxn>
              <a:cxn ang="0">
                <a:pos x="629" y="337"/>
              </a:cxn>
              <a:cxn ang="0">
                <a:pos x="629" y="221"/>
              </a:cxn>
            </a:cxnLst>
            <a:rect l="0" t="0" r="r" b="b"/>
            <a:pathLst>
              <a:path w="673" h="557">
                <a:moveTo>
                  <a:pt x="629" y="221"/>
                </a:moveTo>
                <a:cubicBezTo>
                  <a:pt x="414" y="63"/>
                  <a:pt x="414" y="63"/>
                  <a:pt x="414" y="63"/>
                </a:cubicBezTo>
                <a:cubicBezTo>
                  <a:pt x="407" y="57"/>
                  <a:pt x="400" y="52"/>
                  <a:pt x="393" y="47"/>
                </a:cubicBezTo>
                <a:cubicBezTo>
                  <a:pt x="349" y="17"/>
                  <a:pt x="296" y="0"/>
                  <a:pt x="239" y="0"/>
                </a:cubicBezTo>
                <a:cubicBezTo>
                  <a:pt x="216" y="0"/>
                  <a:pt x="193" y="3"/>
                  <a:pt x="171" y="9"/>
                </a:cubicBezTo>
                <a:cubicBezTo>
                  <a:pt x="99" y="27"/>
                  <a:pt x="37" y="74"/>
                  <a:pt x="0" y="137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123" y="227"/>
                  <a:pt x="137" y="252"/>
                  <a:pt x="137" y="279"/>
                </a:cubicBezTo>
                <a:cubicBezTo>
                  <a:pt x="137" y="305"/>
                  <a:pt x="123" y="330"/>
                  <a:pt x="98" y="349"/>
                </a:cubicBezTo>
                <a:cubicBezTo>
                  <a:pt x="0" y="421"/>
                  <a:pt x="0" y="421"/>
                  <a:pt x="0" y="421"/>
                </a:cubicBezTo>
                <a:cubicBezTo>
                  <a:pt x="37" y="484"/>
                  <a:pt x="99" y="530"/>
                  <a:pt x="171" y="549"/>
                </a:cubicBezTo>
                <a:cubicBezTo>
                  <a:pt x="193" y="554"/>
                  <a:pt x="216" y="557"/>
                  <a:pt x="239" y="557"/>
                </a:cubicBezTo>
                <a:cubicBezTo>
                  <a:pt x="296" y="557"/>
                  <a:pt x="349" y="540"/>
                  <a:pt x="393" y="511"/>
                </a:cubicBezTo>
                <a:cubicBezTo>
                  <a:pt x="400" y="506"/>
                  <a:pt x="407" y="500"/>
                  <a:pt x="414" y="495"/>
                </a:cubicBezTo>
                <a:cubicBezTo>
                  <a:pt x="629" y="337"/>
                  <a:pt x="629" y="337"/>
                  <a:pt x="629" y="337"/>
                </a:cubicBezTo>
                <a:cubicBezTo>
                  <a:pt x="673" y="305"/>
                  <a:pt x="673" y="253"/>
                  <a:pt x="629" y="221"/>
                </a:cubicBezTo>
                <a:close/>
              </a:path>
            </a:pathLst>
          </a:custGeom>
          <a:blipFill>
            <a:blip r:embed="rId1" cstate="screen"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01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2" name="Freeform 8"/>
          <p:cNvSpPr/>
          <p:nvPr/>
        </p:nvSpPr>
        <p:spPr bwMode="auto">
          <a:xfrm>
            <a:off x="7206378" y="2452846"/>
            <a:ext cx="1879997" cy="1557338"/>
          </a:xfrm>
          <a:custGeom>
            <a:avLst/>
            <a:gdLst/>
            <a:ahLst/>
            <a:cxnLst>
              <a:cxn ang="0">
                <a:pos x="629" y="221"/>
              </a:cxn>
              <a:cxn ang="0">
                <a:pos x="414" y="63"/>
              </a:cxn>
              <a:cxn ang="0">
                <a:pos x="393" y="47"/>
              </a:cxn>
              <a:cxn ang="0">
                <a:pos x="239" y="0"/>
              </a:cxn>
              <a:cxn ang="0">
                <a:pos x="171" y="9"/>
              </a:cxn>
              <a:cxn ang="0">
                <a:pos x="0" y="137"/>
              </a:cxn>
              <a:cxn ang="0">
                <a:pos x="98" y="209"/>
              </a:cxn>
              <a:cxn ang="0">
                <a:pos x="136" y="279"/>
              </a:cxn>
              <a:cxn ang="0">
                <a:pos x="98" y="349"/>
              </a:cxn>
              <a:cxn ang="0">
                <a:pos x="0" y="421"/>
              </a:cxn>
              <a:cxn ang="0">
                <a:pos x="171" y="549"/>
              </a:cxn>
              <a:cxn ang="0">
                <a:pos x="239" y="557"/>
              </a:cxn>
              <a:cxn ang="0">
                <a:pos x="393" y="511"/>
              </a:cxn>
              <a:cxn ang="0">
                <a:pos x="414" y="495"/>
              </a:cxn>
              <a:cxn ang="0">
                <a:pos x="629" y="337"/>
              </a:cxn>
              <a:cxn ang="0">
                <a:pos x="629" y="221"/>
              </a:cxn>
            </a:cxnLst>
            <a:rect l="0" t="0" r="r" b="b"/>
            <a:pathLst>
              <a:path w="672" h="557">
                <a:moveTo>
                  <a:pt x="629" y="221"/>
                </a:moveTo>
                <a:cubicBezTo>
                  <a:pt x="414" y="63"/>
                  <a:pt x="414" y="63"/>
                  <a:pt x="414" y="63"/>
                </a:cubicBezTo>
                <a:cubicBezTo>
                  <a:pt x="407" y="57"/>
                  <a:pt x="400" y="52"/>
                  <a:pt x="393" y="47"/>
                </a:cubicBezTo>
                <a:cubicBezTo>
                  <a:pt x="349" y="17"/>
                  <a:pt x="296" y="0"/>
                  <a:pt x="239" y="0"/>
                </a:cubicBezTo>
                <a:cubicBezTo>
                  <a:pt x="215" y="0"/>
                  <a:pt x="193" y="3"/>
                  <a:pt x="171" y="9"/>
                </a:cubicBezTo>
                <a:cubicBezTo>
                  <a:pt x="98" y="27"/>
                  <a:pt x="37" y="74"/>
                  <a:pt x="0" y="137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123" y="227"/>
                  <a:pt x="136" y="252"/>
                  <a:pt x="136" y="279"/>
                </a:cubicBezTo>
                <a:cubicBezTo>
                  <a:pt x="136" y="305"/>
                  <a:pt x="123" y="330"/>
                  <a:pt x="98" y="349"/>
                </a:cubicBezTo>
                <a:cubicBezTo>
                  <a:pt x="0" y="421"/>
                  <a:pt x="0" y="421"/>
                  <a:pt x="0" y="421"/>
                </a:cubicBezTo>
                <a:cubicBezTo>
                  <a:pt x="37" y="484"/>
                  <a:pt x="98" y="530"/>
                  <a:pt x="171" y="549"/>
                </a:cubicBezTo>
                <a:cubicBezTo>
                  <a:pt x="193" y="554"/>
                  <a:pt x="215" y="557"/>
                  <a:pt x="239" y="557"/>
                </a:cubicBezTo>
                <a:cubicBezTo>
                  <a:pt x="296" y="557"/>
                  <a:pt x="349" y="540"/>
                  <a:pt x="393" y="511"/>
                </a:cubicBezTo>
                <a:cubicBezTo>
                  <a:pt x="400" y="506"/>
                  <a:pt x="407" y="500"/>
                  <a:pt x="414" y="495"/>
                </a:cubicBezTo>
                <a:cubicBezTo>
                  <a:pt x="629" y="337"/>
                  <a:pt x="629" y="337"/>
                  <a:pt x="629" y="337"/>
                </a:cubicBezTo>
                <a:cubicBezTo>
                  <a:pt x="672" y="305"/>
                  <a:pt x="672" y="253"/>
                  <a:pt x="629" y="221"/>
                </a:cubicBez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01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3" name="Oval 27"/>
          <p:cNvSpPr>
            <a:spLocks noChangeArrowheads="1"/>
          </p:cNvSpPr>
          <p:nvPr/>
        </p:nvSpPr>
        <p:spPr bwMode="auto">
          <a:xfrm>
            <a:off x="2809161" y="3058875"/>
            <a:ext cx="1872853" cy="34528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4" name="Oval 27"/>
          <p:cNvSpPr>
            <a:spLocks noChangeArrowheads="1"/>
          </p:cNvSpPr>
          <p:nvPr/>
        </p:nvSpPr>
        <p:spPr bwMode="auto">
          <a:xfrm>
            <a:off x="4320064" y="3058875"/>
            <a:ext cx="1872854" cy="34528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/>
            <a:r>
              <a:rPr lang="zh-CN" altLang="en-US" sz="20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lang="zh-CN" altLang="en-US" sz="2000" b="1" dirty="0">
              <a:solidFill>
                <a:prstClr val="white"/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5" name="Oval 27"/>
          <p:cNvSpPr>
            <a:spLocks noChangeArrowheads="1"/>
          </p:cNvSpPr>
          <p:nvPr/>
        </p:nvSpPr>
        <p:spPr bwMode="auto">
          <a:xfrm>
            <a:off x="5829776" y="3058875"/>
            <a:ext cx="1872854" cy="34528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/>
            <a:r>
              <a:rPr lang="zh-CN" altLang="en-US" sz="20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lang="zh-CN" altLang="en-US" sz="2000" b="1" dirty="0">
              <a:solidFill>
                <a:prstClr val="white"/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6" name="TextBox 57"/>
          <p:cNvSpPr txBox="1"/>
          <p:nvPr/>
        </p:nvSpPr>
        <p:spPr bwMode="auto">
          <a:xfrm>
            <a:off x="2424113" y="4180681"/>
            <a:ext cx="2257901" cy="308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7" name="TextBox 57"/>
          <p:cNvSpPr txBox="1"/>
          <p:nvPr/>
        </p:nvSpPr>
        <p:spPr bwMode="auto">
          <a:xfrm>
            <a:off x="3987641" y="1809909"/>
            <a:ext cx="2105978" cy="308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8" name="TextBox 57"/>
          <p:cNvSpPr txBox="1"/>
          <p:nvPr/>
        </p:nvSpPr>
        <p:spPr bwMode="auto">
          <a:xfrm>
            <a:off x="5571649" y="4180681"/>
            <a:ext cx="2177415" cy="308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19" name="TextBox 57"/>
          <p:cNvSpPr txBox="1"/>
          <p:nvPr/>
        </p:nvSpPr>
        <p:spPr bwMode="auto">
          <a:xfrm>
            <a:off x="6951822" y="1809909"/>
            <a:ext cx="2135029" cy="308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2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20" name="Oval 27"/>
          <p:cNvSpPr>
            <a:spLocks noChangeArrowheads="1"/>
          </p:cNvSpPr>
          <p:nvPr/>
        </p:nvSpPr>
        <p:spPr bwMode="auto">
          <a:xfrm>
            <a:off x="7286149" y="3058875"/>
            <a:ext cx="1872854" cy="34528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/>
            <a:r>
              <a:rPr lang="zh-CN" altLang="en-US" sz="20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lang="zh-CN" altLang="en-US" sz="2000" b="1" dirty="0">
              <a:solidFill>
                <a:prstClr val="white"/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486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486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48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486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86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48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486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486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8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48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48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8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486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486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48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48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48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48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48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48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48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486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48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9" grpId="0" bldLvl="0" animBg="1"/>
      <p:bldP spid="1048610" grpId="0" bldLvl="0" animBg="1"/>
      <p:bldP spid="1048611" grpId="0" bldLvl="0" animBg="1"/>
      <p:bldP spid="1048612" grpId="0" bldLvl="0" animBg="1"/>
      <p:bldP spid="1048613" grpId="0"/>
      <p:bldP spid="1048614" grpId="0"/>
      <p:bldP spid="1048615" grpId="0"/>
      <p:bldP spid="1048616" grpId="0"/>
      <p:bldP spid="1048617" grpId="0"/>
      <p:bldP spid="1048618" grpId="0"/>
      <p:bldP spid="1048619" grpId="0"/>
      <p:bldP spid="10486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矩形 2"/>
          <p:cNvSpPr/>
          <p:nvPr/>
        </p:nvSpPr>
        <p:spPr>
          <a:xfrm flipH="1">
            <a:off x="1855946" y="1881664"/>
            <a:ext cx="3612833" cy="1375886"/>
          </a:xfrm>
          <a:prstGeom prst="rect">
            <a:avLst/>
          </a:prstGeom>
          <a:blipFill dpi="0" rotWithShape="1">
            <a:blip r:embed="rId1" cstate="screen"/>
            <a:srcRect/>
            <a:stretch>
              <a:fillRect l="-50000" t="-50000" r="-50000" b="-10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01" name="TextBox 13"/>
          <p:cNvSpPr txBox="1">
            <a:spLocks noChangeArrowheads="1"/>
          </p:cNvSpPr>
          <p:nvPr/>
        </p:nvSpPr>
        <p:spPr bwMode="auto">
          <a:xfrm flipH="1">
            <a:off x="4008121" y="2051209"/>
            <a:ext cx="1274921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02" name="TextBox 13"/>
          <p:cNvSpPr txBox="1">
            <a:spLocks noChangeArrowheads="1"/>
          </p:cNvSpPr>
          <p:nvPr/>
        </p:nvSpPr>
        <p:spPr bwMode="auto">
          <a:xfrm flipH="1">
            <a:off x="2041684" y="2477274"/>
            <a:ext cx="3241358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请输入文本内容，或者选择复制粘贴到此处</a:t>
            </a:r>
            <a:r>
              <a: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.</a:t>
            </a:r>
            <a:endParaRPr kumimoji="0" lang="zh-CN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03" name="矩形 5"/>
          <p:cNvSpPr/>
          <p:nvPr/>
        </p:nvSpPr>
        <p:spPr>
          <a:xfrm flipH="1">
            <a:off x="1863090" y="3303271"/>
            <a:ext cx="3612833" cy="1375886"/>
          </a:xfrm>
          <a:prstGeom prst="rect">
            <a:avLst/>
          </a:prstGeom>
          <a:blipFill>
            <a:blip r:embed="rId2" cstate="screen"/>
            <a:stretch>
              <a:fillRect l="-50000" t="-50000" r="-50000" b="-10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2097163" name="图片 7" descr="F:\图片赵春秋\6301.jpg6301"/>
          <p:cNvPicPr>
            <a:picLocks noChangeAspect="1" noChangeArrowheads="1"/>
          </p:cNvPicPr>
          <p:nvPr/>
        </p:nvPicPr>
        <p:blipFill rotWithShape="1">
          <a:blip r:embed="rId3" cstate="screen"/>
          <a:srcRect/>
          <a:stretch>
            <a:fillRect/>
          </a:stretch>
        </p:blipFill>
        <p:spPr bwMode="auto">
          <a:xfrm>
            <a:off x="5562600" y="1881664"/>
            <a:ext cx="3745231" cy="2797493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04" name="TextBox 13"/>
          <p:cNvSpPr txBox="1">
            <a:spLocks noChangeArrowheads="1"/>
          </p:cNvSpPr>
          <p:nvPr/>
        </p:nvSpPr>
        <p:spPr bwMode="auto">
          <a:xfrm flipH="1">
            <a:off x="4008121" y="3427095"/>
            <a:ext cx="1274921" cy="30777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05" name="TextBox 13"/>
          <p:cNvSpPr txBox="1">
            <a:spLocks noChangeArrowheads="1"/>
          </p:cNvSpPr>
          <p:nvPr/>
        </p:nvSpPr>
        <p:spPr bwMode="auto">
          <a:xfrm flipH="1">
            <a:off x="2041684" y="3853160"/>
            <a:ext cx="3241358" cy="18466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12160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请输入文本内容，或者选择复制粘贴到此处</a:t>
            </a:r>
            <a:r>
              <a: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.</a:t>
            </a:r>
            <a:endParaRPr kumimoji="0" lang="zh-CN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48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48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048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048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2097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1048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048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0" grpId="0" bldLvl="0" animBg="1"/>
      <p:bldP spid="1048601" grpId="0"/>
      <p:bldP spid="1048602" grpId="0"/>
      <p:bldP spid="1048603" grpId="0" bldLvl="0" animBg="1"/>
      <p:bldP spid="1048604" grpId="0"/>
      <p:bldP spid="104860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任意多边形 1"/>
          <p:cNvSpPr/>
          <p:nvPr/>
        </p:nvSpPr>
        <p:spPr>
          <a:xfrm rot="5400000">
            <a:off x="6228688" y="1131876"/>
            <a:ext cx="1168315" cy="1708039"/>
          </a:xfrm>
          <a:custGeom>
            <a:avLst/>
            <a:gdLst>
              <a:gd name="connsiteX0" fmla="*/ 0 w 1557753"/>
              <a:gd name="connsiteY0" fmla="*/ 936737 h 2277385"/>
              <a:gd name="connsiteX1" fmla="*/ 9646 w 1557753"/>
              <a:gd name="connsiteY1" fmla="*/ 901069 h 2277385"/>
              <a:gd name="connsiteX2" fmla="*/ 15362 w 1557753"/>
              <a:gd name="connsiteY2" fmla="*/ 894742 h 2277385"/>
              <a:gd name="connsiteX3" fmla="*/ 13409 w 1557753"/>
              <a:gd name="connsiteY3" fmla="*/ 894184 h 2277385"/>
              <a:gd name="connsiteX4" fmla="*/ 677067 w 1557753"/>
              <a:gd name="connsiteY4" fmla="*/ 40023 h 2277385"/>
              <a:gd name="connsiteX5" fmla="*/ 678024 w 1557753"/>
              <a:gd name="connsiteY5" fmla="*/ 41497 h 2277385"/>
              <a:gd name="connsiteX6" fmla="*/ 691263 w 1557753"/>
              <a:gd name="connsiteY6" fmla="*/ 26840 h 2277385"/>
              <a:gd name="connsiteX7" fmla="*/ 778061 w 1557753"/>
              <a:gd name="connsiteY7" fmla="*/ 0 h 2277385"/>
              <a:gd name="connsiteX8" fmla="*/ 864860 w 1557753"/>
              <a:gd name="connsiteY8" fmla="*/ 26840 h 2277385"/>
              <a:gd name="connsiteX9" fmla="*/ 878704 w 1557753"/>
              <a:gd name="connsiteY9" fmla="*/ 42168 h 2277385"/>
              <a:gd name="connsiteX10" fmla="*/ 880154 w 1557753"/>
              <a:gd name="connsiteY10" fmla="*/ 41436 h 2277385"/>
              <a:gd name="connsiteX11" fmla="*/ 1542082 w 1557753"/>
              <a:gd name="connsiteY11" fmla="*/ 893370 h 2277385"/>
              <a:gd name="connsiteX12" fmla="*/ 1541355 w 1557753"/>
              <a:gd name="connsiteY12" fmla="*/ 893594 h 2277385"/>
              <a:gd name="connsiteX13" fmla="*/ 1548106 w 1557753"/>
              <a:gd name="connsiteY13" fmla="*/ 901069 h 2277385"/>
              <a:gd name="connsiteX14" fmla="*/ 1557753 w 1557753"/>
              <a:gd name="connsiteY14" fmla="*/ 936737 h 2277385"/>
              <a:gd name="connsiteX15" fmla="*/ 1482782 w 1557753"/>
              <a:gd name="connsiteY15" fmla="*/ 1021169 h 2277385"/>
              <a:gd name="connsiteX16" fmla="*/ 1444460 w 1557753"/>
              <a:gd name="connsiteY16" fmla="*/ 1026944 h 2277385"/>
              <a:gd name="connsiteX17" fmla="*/ 1444118 w 1557753"/>
              <a:gd name="connsiteY17" fmla="*/ 1028369 h 2277385"/>
              <a:gd name="connsiteX18" fmla="*/ 1435006 w 1557753"/>
              <a:gd name="connsiteY18" fmla="*/ 1028369 h 2277385"/>
              <a:gd name="connsiteX19" fmla="*/ 1435002 w 1557753"/>
              <a:gd name="connsiteY19" fmla="*/ 1028369 h 2277385"/>
              <a:gd name="connsiteX20" fmla="*/ 1434998 w 1557753"/>
              <a:gd name="connsiteY20" fmla="*/ 1028369 h 2277385"/>
              <a:gd name="connsiteX21" fmla="*/ 1231107 w 1557753"/>
              <a:gd name="connsiteY21" fmla="*/ 1028369 h 2277385"/>
              <a:gd name="connsiteX22" fmla="*/ 1231107 w 1557753"/>
              <a:gd name="connsiteY22" fmla="*/ 2277385 h 2277385"/>
              <a:gd name="connsiteX23" fmla="*/ 326646 w 1557753"/>
              <a:gd name="connsiteY23" fmla="*/ 2277385 h 2277385"/>
              <a:gd name="connsiteX24" fmla="*/ 326646 w 1557753"/>
              <a:gd name="connsiteY24" fmla="*/ 1028369 h 2277385"/>
              <a:gd name="connsiteX25" fmla="*/ 122756 w 1557753"/>
              <a:gd name="connsiteY25" fmla="*/ 1028369 h 2277385"/>
              <a:gd name="connsiteX26" fmla="*/ 122751 w 1557753"/>
              <a:gd name="connsiteY26" fmla="*/ 1028369 h 2277385"/>
              <a:gd name="connsiteX27" fmla="*/ 122747 w 1557753"/>
              <a:gd name="connsiteY27" fmla="*/ 1028369 h 2277385"/>
              <a:gd name="connsiteX28" fmla="*/ 113310 w 1557753"/>
              <a:gd name="connsiteY28" fmla="*/ 1028369 h 2277385"/>
              <a:gd name="connsiteX29" fmla="*/ 113189 w 1557753"/>
              <a:gd name="connsiteY29" fmla="*/ 1026928 h 2277385"/>
              <a:gd name="connsiteX30" fmla="*/ 74971 w 1557753"/>
              <a:gd name="connsiteY30" fmla="*/ 1021169 h 2277385"/>
              <a:gd name="connsiteX31" fmla="*/ 0 w 1557753"/>
              <a:gd name="connsiteY31" fmla="*/ 936737 h 227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57753" h="2277385">
                <a:moveTo>
                  <a:pt x="0" y="936737"/>
                </a:moveTo>
                <a:cubicBezTo>
                  <a:pt x="0" y="924085"/>
                  <a:pt x="3434" y="912032"/>
                  <a:pt x="9646" y="901069"/>
                </a:cubicBezTo>
                <a:lnTo>
                  <a:pt x="15362" y="894742"/>
                </a:lnTo>
                <a:lnTo>
                  <a:pt x="13409" y="894184"/>
                </a:lnTo>
                <a:lnTo>
                  <a:pt x="677067" y="40023"/>
                </a:lnTo>
                <a:lnTo>
                  <a:pt x="678024" y="41497"/>
                </a:lnTo>
                <a:lnTo>
                  <a:pt x="691263" y="26840"/>
                </a:lnTo>
                <a:cubicBezTo>
                  <a:pt x="713476" y="10258"/>
                  <a:pt x="744164" y="0"/>
                  <a:pt x="778061" y="0"/>
                </a:cubicBezTo>
                <a:cubicBezTo>
                  <a:pt x="811958" y="0"/>
                  <a:pt x="842646" y="10258"/>
                  <a:pt x="864860" y="26840"/>
                </a:cubicBezTo>
                <a:lnTo>
                  <a:pt x="878704" y="42168"/>
                </a:lnTo>
                <a:lnTo>
                  <a:pt x="880154" y="41436"/>
                </a:lnTo>
                <a:lnTo>
                  <a:pt x="1542082" y="893370"/>
                </a:lnTo>
                <a:lnTo>
                  <a:pt x="1541355" y="893594"/>
                </a:lnTo>
                <a:lnTo>
                  <a:pt x="1548106" y="901069"/>
                </a:lnTo>
                <a:cubicBezTo>
                  <a:pt x="1554318" y="912032"/>
                  <a:pt x="1557753" y="924085"/>
                  <a:pt x="1557753" y="936737"/>
                </a:cubicBezTo>
                <a:cubicBezTo>
                  <a:pt x="1557753" y="974692"/>
                  <a:pt x="1526840" y="1007258"/>
                  <a:pt x="1482782" y="1021169"/>
                </a:cubicBezTo>
                <a:lnTo>
                  <a:pt x="1444460" y="1026944"/>
                </a:lnTo>
                <a:lnTo>
                  <a:pt x="1444118" y="1028369"/>
                </a:lnTo>
                <a:lnTo>
                  <a:pt x="1435006" y="1028369"/>
                </a:lnTo>
                <a:lnTo>
                  <a:pt x="1435002" y="1028369"/>
                </a:lnTo>
                <a:lnTo>
                  <a:pt x="1434998" y="1028369"/>
                </a:lnTo>
                <a:lnTo>
                  <a:pt x="1231107" y="1028369"/>
                </a:lnTo>
                <a:lnTo>
                  <a:pt x="1231107" y="2277385"/>
                </a:lnTo>
                <a:lnTo>
                  <a:pt x="326646" y="2277385"/>
                </a:lnTo>
                <a:lnTo>
                  <a:pt x="326646" y="1028369"/>
                </a:lnTo>
                <a:lnTo>
                  <a:pt x="122756" y="1028369"/>
                </a:lnTo>
                <a:lnTo>
                  <a:pt x="122751" y="1028369"/>
                </a:lnTo>
                <a:lnTo>
                  <a:pt x="122747" y="1028369"/>
                </a:lnTo>
                <a:lnTo>
                  <a:pt x="113310" y="1028369"/>
                </a:lnTo>
                <a:lnTo>
                  <a:pt x="113189" y="1026928"/>
                </a:lnTo>
                <a:lnTo>
                  <a:pt x="74971" y="1021169"/>
                </a:lnTo>
                <a:cubicBezTo>
                  <a:pt x="30913" y="1007258"/>
                  <a:pt x="0" y="974692"/>
                  <a:pt x="0" y="936737"/>
                </a:cubicBezTo>
                <a:close/>
              </a:path>
            </a:pathLst>
          </a:custGeom>
          <a:blipFill>
            <a:blip r:embed="rId1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25" name="文本框 2"/>
          <p:cNvSpPr txBox="1"/>
          <p:nvPr/>
        </p:nvSpPr>
        <p:spPr>
          <a:xfrm>
            <a:off x="5966280" y="1605021"/>
            <a:ext cx="79016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02</a:t>
            </a:r>
            <a:endParaRPr kumimoji="0" lang="zh-CN" altLang="en-US" sz="4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26" name="任意多边形 5"/>
          <p:cNvSpPr/>
          <p:nvPr/>
        </p:nvSpPr>
        <p:spPr>
          <a:xfrm>
            <a:off x="4172810" y="1424101"/>
            <a:ext cx="1168315" cy="1708039"/>
          </a:xfrm>
          <a:custGeom>
            <a:avLst/>
            <a:gdLst>
              <a:gd name="connsiteX0" fmla="*/ 0 w 1557753"/>
              <a:gd name="connsiteY0" fmla="*/ 936737 h 2277385"/>
              <a:gd name="connsiteX1" fmla="*/ 9646 w 1557753"/>
              <a:gd name="connsiteY1" fmla="*/ 901069 h 2277385"/>
              <a:gd name="connsiteX2" fmla="*/ 15362 w 1557753"/>
              <a:gd name="connsiteY2" fmla="*/ 894742 h 2277385"/>
              <a:gd name="connsiteX3" fmla="*/ 13409 w 1557753"/>
              <a:gd name="connsiteY3" fmla="*/ 894184 h 2277385"/>
              <a:gd name="connsiteX4" fmla="*/ 677067 w 1557753"/>
              <a:gd name="connsiteY4" fmla="*/ 40023 h 2277385"/>
              <a:gd name="connsiteX5" fmla="*/ 678024 w 1557753"/>
              <a:gd name="connsiteY5" fmla="*/ 41497 h 2277385"/>
              <a:gd name="connsiteX6" fmla="*/ 691263 w 1557753"/>
              <a:gd name="connsiteY6" fmla="*/ 26840 h 2277385"/>
              <a:gd name="connsiteX7" fmla="*/ 778061 w 1557753"/>
              <a:gd name="connsiteY7" fmla="*/ 0 h 2277385"/>
              <a:gd name="connsiteX8" fmla="*/ 864860 w 1557753"/>
              <a:gd name="connsiteY8" fmla="*/ 26840 h 2277385"/>
              <a:gd name="connsiteX9" fmla="*/ 878704 w 1557753"/>
              <a:gd name="connsiteY9" fmla="*/ 42168 h 2277385"/>
              <a:gd name="connsiteX10" fmla="*/ 880154 w 1557753"/>
              <a:gd name="connsiteY10" fmla="*/ 41436 h 2277385"/>
              <a:gd name="connsiteX11" fmla="*/ 1542082 w 1557753"/>
              <a:gd name="connsiteY11" fmla="*/ 893370 h 2277385"/>
              <a:gd name="connsiteX12" fmla="*/ 1541355 w 1557753"/>
              <a:gd name="connsiteY12" fmla="*/ 893594 h 2277385"/>
              <a:gd name="connsiteX13" fmla="*/ 1548106 w 1557753"/>
              <a:gd name="connsiteY13" fmla="*/ 901069 h 2277385"/>
              <a:gd name="connsiteX14" fmla="*/ 1557753 w 1557753"/>
              <a:gd name="connsiteY14" fmla="*/ 936737 h 2277385"/>
              <a:gd name="connsiteX15" fmla="*/ 1482782 w 1557753"/>
              <a:gd name="connsiteY15" fmla="*/ 1021169 h 2277385"/>
              <a:gd name="connsiteX16" fmla="*/ 1444460 w 1557753"/>
              <a:gd name="connsiteY16" fmla="*/ 1026944 h 2277385"/>
              <a:gd name="connsiteX17" fmla="*/ 1444118 w 1557753"/>
              <a:gd name="connsiteY17" fmla="*/ 1028369 h 2277385"/>
              <a:gd name="connsiteX18" fmla="*/ 1435006 w 1557753"/>
              <a:gd name="connsiteY18" fmla="*/ 1028369 h 2277385"/>
              <a:gd name="connsiteX19" fmla="*/ 1435002 w 1557753"/>
              <a:gd name="connsiteY19" fmla="*/ 1028369 h 2277385"/>
              <a:gd name="connsiteX20" fmla="*/ 1434998 w 1557753"/>
              <a:gd name="connsiteY20" fmla="*/ 1028369 h 2277385"/>
              <a:gd name="connsiteX21" fmla="*/ 1231107 w 1557753"/>
              <a:gd name="connsiteY21" fmla="*/ 1028369 h 2277385"/>
              <a:gd name="connsiteX22" fmla="*/ 1231107 w 1557753"/>
              <a:gd name="connsiteY22" fmla="*/ 2277385 h 2277385"/>
              <a:gd name="connsiteX23" fmla="*/ 326646 w 1557753"/>
              <a:gd name="connsiteY23" fmla="*/ 2277385 h 2277385"/>
              <a:gd name="connsiteX24" fmla="*/ 326646 w 1557753"/>
              <a:gd name="connsiteY24" fmla="*/ 1028369 h 2277385"/>
              <a:gd name="connsiteX25" fmla="*/ 122756 w 1557753"/>
              <a:gd name="connsiteY25" fmla="*/ 1028369 h 2277385"/>
              <a:gd name="connsiteX26" fmla="*/ 122751 w 1557753"/>
              <a:gd name="connsiteY26" fmla="*/ 1028369 h 2277385"/>
              <a:gd name="connsiteX27" fmla="*/ 122747 w 1557753"/>
              <a:gd name="connsiteY27" fmla="*/ 1028369 h 2277385"/>
              <a:gd name="connsiteX28" fmla="*/ 113310 w 1557753"/>
              <a:gd name="connsiteY28" fmla="*/ 1028369 h 2277385"/>
              <a:gd name="connsiteX29" fmla="*/ 113189 w 1557753"/>
              <a:gd name="connsiteY29" fmla="*/ 1026928 h 2277385"/>
              <a:gd name="connsiteX30" fmla="*/ 74971 w 1557753"/>
              <a:gd name="connsiteY30" fmla="*/ 1021169 h 2277385"/>
              <a:gd name="connsiteX31" fmla="*/ 0 w 1557753"/>
              <a:gd name="connsiteY31" fmla="*/ 936737 h 227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57753" h="2277385">
                <a:moveTo>
                  <a:pt x="0" y="936737"/>
                </a:moveTo>
                <a:cubicBezTo>
                  <a:pt x="0" y="924085"/>
                  <a:pt x="3434" y="912032"/>
                  <a:pt x="9646" y="901069"/>
                </a:cubicBezTo>
                <a:lnTo>
                  <a:pt x="15362" y="894742"/>
                </a:lnTo>
                <a:lnTo>
                  <a:pt x="13409" y="894184"/>
                </a:lnTo>
                <a:lnTo>
                  <a:pt x="677067" y="40023"/>
                </a:lnTo>
                <a:lnTo>
                  <a:pt x="678024" y="41497"/>
                </a:lnTo>
                <a:lnTo>
                  <a:pt x="691263" y="26840"/>
                </a:lnTo>
                <a:cubicBezTo>
                  <a:pt x="713476" y="10258"/>
                  <a:pt x="744164" y="0"/>
                  <a:pt x="778061" y="0"/>
                </a:cubicBezTo>
                <a:cubicBezTo>
                  <a:pt x="811958" y="0"/>
                  <a:pt x="842646" y="10258"/>
                  <a:pt x="864860" y="26840"/>
                </a:cubicBezTo>
                <a:lnTo>
                  <a:pt x="878704" y="42168"/>
                </a:lnTo>
                <a:lnTo>
                  <a:pt x="880154" y="41436"/>
                </a:lnTo>
                <a:lnTo>
                  <a:pt x="1542082" y="893370"/>
                </a:lnTo>
                <a:lnTo>
                  <a:pt x="1541355" y="893594"/>
                </a:lnTo>
                <a:lnTo>
                  <a:pt x="1548106" y="901069"/>
                </a:lnTo>
                <a:cubicBezTo>
                  <a:pt x="1554318" y="912032"/>
                  <a:pt x="1557753" y="924085"/>
                  <a:pt x="1557753" y="936737"/>
                </a:cubicBezTo>
                <a:cubicBezTo>
                  <a:pt x="1557753" y="974692"/>
                  <a:pt x="1526840" y="1007258"/>
                  <a:pt x="1482782" y="1021169"/>
                </a:cubicBezTo>
                <a:lnTo>
                  <a:pt x="1444460" y="1026944"/>
                </a:lnTo>
                <a:lnTo>
                  <a:pt x="1444118" y="1028369"/>
                </a:lnTo>
                <a:lnTo>
                  <a:pt x="1435006" y="1028369"/>
                </a:lnTo>
                <a:lnTo>
                  <a:pt x="1435002" y="1028369"/>
                </a:lnTo>
                <a:lnTo>
                  <a:pt x="1434998" y="1028369"/>
                </a:lnTo>
                <a:lnTo>
                  <a:pt x="1231107" y="1028369"/>
                </a:lnTo>
                <a:lnTo>
                  <a:pt x="1231107" y="2277385"/>
                </a:lnTo>
                <a:lnTo>
                  <a:pt x="326646" y="2277385"/>
                </a:lnTo>
                <a:lnTo>
                  <a:pt x="326646" y="1028369"/>
                </a:lnTo>
                <a:lnTo>
                  <a:pt x="122756" y="1028369"/>
                </a:lnTo>
                <a:lnTo>
                  <a:pt x="122751" y="1028369"/>
                </a:lnTo>
                <a:lnTo>
                  <a:pt x="122747" y="1028369"/>
                </a:lnTo>
                <a:lnTo>
                  <a:pt x="113310" y="1028369"/>
                </a:lnTo>
                <a:lnTo>
                  <a:pt x="113189" y="1026928"/>
                </a:lnTo>
                <a:lnTo>
                  <a:pt x="74971" y="1021169"/>
                </a:lnTo>
                <a:cubicBezTo>
                  <a:pt x="30913" y="1007258"/>
                  <a:pt x="0" y="974692"/>
                  <a:pt x="0" y="936737"/>
                </a:cubicBezTo>
                <a:close/>
              </a:path>
            </a:pathLst>
          </a:custGeom>
          <a:blipFill>
            <a:blip r:embed="rId2" cstate="screen"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27" name="文本框 4"/>
          <p:cNvSpPr txBox="1"/>
          <p:nvPr/>
        </p:nvSpPr>
        <p:spPr>
          <a:xfrm>
            <a:off x="4361886" y="2370392"/>
            <a:ext cx="79016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01</a:t>
            </a:r>
            <a:endParaRPr kumimoji="0" lang="zh-CN" altLang="en-US" sz="4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28" name="任意多边形 21"/>
          <p:cNvSpPr/>
          <p:nvPr/>
        </p:nvSpPr>
        <p:spPr>
          <a:xfrm rot="10800000">
            <a:off x="6498550" y="3247405"/>
            <a:ext cx="1168315" cy="1708039"/>
          </a:xfrm>
          <a:custGeom>
            <a:avLst/>
            <a:gdLst>
              <a:gd name="connsiteX0" fmla="*/ 0 w 1557753"/>
              <a:gd name="connsiteY0" fmla="*/ 936737 h 2277385"/>
              <a:gd name="connsiteX1" fmla="*/ 9646 w 1557753"/>
              <a:gd name="connsiteY1" fmla="*/ 901069 h 2277385"/>
              <a:gd name="connsiteX2" fmla="*/ 15362 w 1557753"/>
              <a:gd name="connsiteY2" fmla="*/ 894742 h 2277385"/>
              <a:gd name="connsiteX3" fmla="*/ 13409 w 1557753"/>
              <a:gd name="connsiteY3" fmla="*/ 894184 h 2277385"/>
              <a:gd name="connsiteX4" fmla="*/ 677067 w 1557753"/>
              <a:gd name="connsiteY4" fmla="*/ 40023 h 2277385"/>
              <a:gd name="connsiteX5" fmla="*/ 678024 w 1557753"/>
              <a:gd name="connsiteY5" fmla="*/ 41497 h 2277385"/>
              <a:gd name="connsiteX6" fmla="*/ 691263 w 1557753"/>
              <a:gd name="connsiteY6" fmla="*/ 26840 h 2277385"/>
              <a:gd name="connsiteX7" fmla="*/ 778061 w 1557753"/>
              <a:gd name="connsiteY7" fmla="*/ 0 h 2277385"/>
              <a:gd name="connsiteX8" fmla="*/ 864860 w 1557753"/>
              <a:gd name="connsiteY8" fmla="*/ 26840 h 2277385"/>
              <a:gd name="connsiteX9" fmla="*/ 878704 w 1557753"/>
              <a:gd name="connsiteY9" fmla="*/ 42168 h 2277385"/>
              <a:gd name="connsiteX10" fmla="*/ 880154 w 1557753"/>
              <a:gd name="connsiteY10" fmla="*/ 41436 h 2277385"/>
              <a:gd name="connsiteX11" fmla="*/ 1542082 w 1557753"/>
              <a:gd name="connsiteY11" fmla="*/ 893370 h 2277385"/>
              <a:gd name="connsiteX12" fmla="*/ 1541355 w 1557753"/>
              <a:gd name="connsiteY12" fmla="*/ 893594 h 2277385"/>
              <a:gd name="connsiteX13" fmla="*/ 1548106 w 1557753"/>
              <a:gd name="connsiteY13" fmla="*/ 901069 h 2277385"/>
              <a:gd name="connsiteX14" fmla="*/ 1557753 w 1557753"/>
              <a:gd name="connsiteY14" fmla="*/ 936737 h 2277385"/>
              <a:gd name="connsiteX15" fmla="*/ 1482782 w 1557753"/>
              <a:gd name="connsiteY15" fmla="*/ 1021169 h 2277385"/>
              <a:gd name="connsiteX16" fmla="*/ 1444460 w 1557753"/>
              <a:gd name="connsiteY16" fmla="*/ 1026944 h 2277385"/>
              <a:gd name="connsiteX17" fmla="*/ 1444118 w 1557753"/>
              <a:gd name="connsiteY17" fmla="*/ 1028369 h 2277385"/>
              <a:gd name="connsiteX18" fmla="*/ 1435006 w 1557753"/>
              <a:gd name="connsiteY18" fmla="*/ 1028369 h 2277385"/>
              <a:gd name="connsiteX19" fmla="*/ 1435002 w 1557753"/>
              <a:gd name="connsiteY19" fmla="*/ 1028369 h 2277385"/>
              <a:gd name="connsiteX20" fmla="*/ 1434998 w 1557753"/>
              <a:gd name="connsiteY20" fmla="*/ 1028369 h 2277385"/>
              <a:gd name="connsiteX21" fmla="*/ 1231107 w 1557753"/>
              <a:gd name="connsiteY21" fmla="*/ 1028369 h 2277385"/>
              <a:gd name="connsiteX22" fmla="*/ 1231107 w 1557753"/>
              <a:gd name="connsiteY22" fmla="*/ 2277385 h 2277385"/>
              <a:gd name="connsiteX23" fmla="*/ 326646 w 1557753"/>
              <a:gd name="connsiteY23" fmla="*/ 2277385 h 2277385"/>
              <a:gd name="connsiteX24" fmla="*/ 326646 w 1557753"/>
              <a:gd name="connsiteY24" fmla="*/ 1028369 h 2277385"/>
              <a:gd name="connsiteX25" fmla="*/ 122756 w 1557753"/>
              <a:gd name="connsiteY25" fmla="*/ 1028369 h 2277385"/>
              <a:gd name="connsiteX26" fmla="*/ 122751 w 1557753"/>
              <a:gd name="connsiteY26" fmla="*/ 1028369 h 2277385"/>
              <a:gd name="connsiteX27" fmla="*/ 122747 w 1557753"/>
              <a:gd name="connsiteY27" fmla="*/ 1028369 h 2277385"/>
              <a:gd name="connsiteX28" fmla="*/ 113310 w 1557753"/>
              <a:gd name="connsiteY28" fmla="*/ 1028369 h 2277385"/>
              <a:gd name="connsiteX29" fmla="*/ 113189 w 1557753"/>
              <a:gd name="connsiteY29" fmla="*/ 1026928 h 2277385"/>
              <a:gd name="connsiteX30" fmla="*/ 74971 w 1557753"/>
              <a:gd name="connsiteY30" fmla="*/ 1021169 h 2277385"/>
              <a:gd name="connsiteX31" fmla="*/ 0 w 1557753"/>
              <a:gd name="connsiteY31" fmla="*/ 936737 h 227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57753" h="2277385">
                <a:moveTo>
                  <a:pt x="0" y="936737"/>
                </a:moveTo>
                <a:cubicBezTo>
                  <a:pt x="0" y="924085"/>
                  <a:pt x="3434" y="912032"/>
                  <a:pt x="9646" y="901069"/>
                </a:cubicBezTo>
                <a:lnTo>
                  <a:pt x="15362" y="894742"/>
                </a:lnTo>
                <a:lnTo>
                  <a:pt x="13409" y="894184"/>
                </a:lnTo>
                <a:lnTo>
                  <a:pt x="677067" y="40023"/>
                </a:lnTo>
                <a:lnTo>
                  <a:pt x="678024" y="41497"/>
                </a:lnTo>
                <a:lnTo>
                  <a:pt x="691263" y="26840"/>
                </a:lnTo>
                <a:cubicBezTo>
                  <a:pt x="713476" y="10258"/>
                  <a:pt x="744164" y="0"/>
                  <a:pt x="778061" y="0"/>
                </a:cubicBezTo>
                <a:cubicBezTo>
                  <a:pt x="811958" y="0"/>
                  <a:pt x="842646" y="10258"/>
                  <a:pt x="864860" y="26840"/>
                </a:cubicBezTo>
                <a:lnTo>
                  <a:pt x="878704" y="42168"/>
                </a:lnTo>
                <a:lnTo>
                  <a:pt x="880154" y="41436"/>
                </a:lnTo>
                <a:lnTo>
                  <a:pt x="1542082" y="893370"/>
                </a:lnTo>
                <a:lnTo>
                  <a:pt x="1541355" y="893594"/>
                </a:lnTo>
                <a:lnTo>
                  <a:pt x="1548106" y="901069"/>
                </a:lnTo>
                <a:cubicBezTo>
                  <a:pt x="1554318" y="912032"/>
                  <a:pt x="1557753" y="924085"/>
                  <a:pt x="1557753" y="936737"/>
                </a:cubicBezTo>
                <a:cubicBezTo>
                  <a:pt x="1557753" y="974692"/>
                  <a:pt x="1526840" y="1007258"/>
                  <a:pt x="1482782" y="1021169"/>
                </a:cubicBezTo>
                <a:lnTo>
                  <a:pt x="1444460" y="1026944"/>
                </a:lnTo>
                <a:lnTo>
                  <a:pt x="1444118" y="1028369"/>
                </a:lnTo>
                <a:lnTo>
                  <a:pt x="1435006" y="1028369"/>
                </a:lnTo>
                <a:lnTo>
                  <a:pt x="1435002" y="1028369"/>
                </a:lnTo>
                <a:lnTo>
                  <a:pt x="1434998" y="1028369"/>
                </a:lnTo>
                <a:lnTo>
                  <a:pt x="1231107" y="1028369"/>
                </a:lnTo>
                <a:lnTo>
                  <a:pt x="1231107" y="2277385"/>
                </a:lnTo>
                <a:lnTo>
                  <a:pt x="326646" y="2277385"/>
                </a:lnTo>
                <a:lnTo>
                  <a:pt x="326646" y="1028369"/>
                </a:lnTo>
                <a:lnTo>
                  <a:pt x="122756" y="1028369"/>
                </a:lnTo>
                <a:lnTo>
                  <a:pt x="122751" y="1028369"/>
                </a:lnTo>
                <a:lnTo>
                  <a:pt x="122747" y="1028369"/>
                </a:lnTo>
                <a:lnTo>
                  <a:pt x="113310" y="1028369"/>
                </a:lnTo>
                <a:lnTo>
                  <a:pt x="113189" y="1026928"/>
                </a:lnTo>
                <a:lnTo>
                  <a:pt x="74971" y="1021169"/>
                </a:lnTo>
                <a:cubicBezTo>
                  <a:pt x="30913" y="1007258"/>
                  <a:pt x="0" y="974692"/>
                  <a:pt x="0" y="936737"/>
                </a:cubicBezTo>
                <a:close/>
              </a:path>
            </a:pathLst>
          </a:custGeom>
          <a:blipFill>
            <a:blip r:embed="rId2" cstate="screen"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29" name="文本框 6"/>
          <p:cNvSpPr txBox="1"/>
          <p:nvPr/>
        </p:nvSpPr>
        <p:spPr>
          <a:xfrm>
            <a:off x="6691967" y="3260176"/>
            <a:ext cx="79016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03</a:t>
            </a:r>
            <a:endParaRPr kumimoji="0" lang="zh-CN" altLang="en-US" sz="4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30" name="任意多边形 24"/>
          <p:cNvSpPr/>
          <p:nvPr/>
        </p:nvSpPr>
        <p:spPr>
          <a:xfrm rot="16200000">
            <a:off x="4443625" y="3522982"/>
            <a:ext cx="1168315" cy="1708039"/>
          </a:xfrm>
          <a:custGeom>
            <a:avLst/>
            <a:gdLst>
              <a:gd name="connsiteX0" fmla="*/ 0 w 1557753"/>
              <a:gd name="connsiteY0" fmla="*/ 936737 h 2277385"/>
              <a:gd name="connsiteX1" fmla="*/ 9646 w 1557753"/>
              <a:gd name="connsiteY1" fmla="*/ 901069 h 2277385"/>
              <a:gd name="connsiteX2" fmla="*/ 15362 w 1557753"/>
              <a:gd name="connsiteY2" fmla="*/ 894742 h 2277385"/>
              <a:gd name="connsiteX3" fmla="*/ 13409 w 1557753"/>
              <a:gd name="connsiteY3" fmla="*/ 894184 h 2277385"/>
              <a:gd name="connsiteX4" fmla="*/ 677067 w 1557753"/>
              <a:gd name="connsiteY4" fmla="*/ 40023 h 2277385"/>
              <a:gd name="connsiteX5" fmla="*/ 678024 w 1557753"/>
              <a:gd name="connsiteY5" fmla="*/ 41497 h 2277385"/>
              <a:gd name="connsiteX6" fmla="*/ 691263 w 1557753"/>
              <a:gd name="connsiteY6" fmla="*/ 26840 h 2277385"/>
              <a:gd name="connsiteX7" fmla="*/ 778061 w 1557753"/>
              <a:gd name="connsiteY7" fmla="*/ 0 h 2277385"/>
              <a:gd name="connsiteX8" fmla="*/ 864860 w 1557753"/>
              <a:gd name="connsiteY8" fmla="*/ 26840 h 2277385"/>
              <a:gd name="connsiteX9" fmla="*/ 878704 w 1557753"/>
              <a:gd name="connsiteY9" fmla="*/ 42168 h 2277385"/>
              <a:gd name="connsiteX10" fmla="*/ 880154 w 1557753"/>
              <a:gd name="connsiteY10" fmla="*/ 41436 h 2277385"/>
              <a:gd name="connsiteX11" fmla="*/ 1542082 w 1557753"/>
              <a:gd name="connsiteY11" fmla="*/ 893370 h 2277385"/>
              <a:gd name="connsiteX12" fmla="*/ 1541355 w 1557753"/>
              <a:gd name="connsiteY12" fmla="*/ 893594 h 2277385"/>
              <a:gd name="connsiteX13" fmla="*/ 1548106 w 1557753"/>
              <a:gd name="connsiteY13" fmla="*/ 901069 h 2277385"/>
              <a:gd name="connsiteX14" fmla="*/ 1557753 w 1557753"/>
              <a:gd name="connsiteY14" fmla="*/ 936737 h 2277385"/>
              <a:gd name="connsiteX15" fmla="*/ 1482782 w 1557753"/>
              <a:gd name="connsiteY15" fmla="*/ 1021169 h 2277385"/>
              <a:gd name="connsiteX16" fmla="*/ 1444460 w 1557753"/>
              <a:gd name="connsiteY16" fmla="*/ 1026944 h 2277385"/>
              <a:gd name="connsiteX17" fmla="*/ 1444118 w 1557753"/>
              <a:gd name="connsiteY17" fmla="*/ 1028369 h 2277385"/>
              <a:gd name="connsiteX18" fmla="*/ 1435006 w 1557753"/>
              <a:gd name="connsiteY18" fmla="*/ 1028369 h 2277385"/>
              <a:gd name="connsiteX19" fmla="*/ 1435002 w 1557753"/>
              <a:gd name="connsiteY19" fmla="*/ 1028369 h 2277385"/>
              <a:gd name="connsiteX20" fmla="*/ 1434998 w 1557753"/>
              <a:gd name="connsiteY20" fmla="*/ 1028369 h 2277385"/>
              <a:gd name="connsiteX21" fmla="*/ 1231107 w 1557753"/>
              <a:gd name="connsiteY21" fmla="*/ 1028369 h 2277385"/>
              <a:gd name="connsiteX22" fmla="*/ 1231107 w 1557753"/>
              <a:gd name="connsiteY22" fmla="*/ 2277385 h 2277385"/>
              <a:gd name="connsiteX23" fmla="*/ 326646 w 1557753"/>
              <a:gd name="connsiteY23" fmla="*/ 2277385 h 2277385"/>
              <a:gd name="connsiteX24" fmla="*/ 326646 w 1557753"/>
              <a:gd name="connsiteY24" fmla="*/ 1028369 h 2277385"/>
              <a:gd name="connsiteX25" fmla="*/ 122756 w 1557753"/>
              <a:gd name="connsiteY25" fmla="*/ 1028369 h 2277385"/>
              <a:gd name="connsiteX26" fmla="*/ 122751 w 1557753"/>
              <a:gd name="connsiteY26" fmla="*/ 1028369 h 2277385"/>
              <a:gd name="connsiteX27" fmla="*/ 122747 w 1557753"/>
              <a:gd name="connsiteY27" fmla="*/ 1028369 h 2277385"/>
              <a:gd name="connsiteX28" fmla="*/ 113310 w 1557753"/>
              <a:gd name="connsiteY28" fmla="*/ 1028369 h 2277385"/>
              <a:gd name="connsiteX29" fmla="*/ 113189 w 1557753"/>
              <a:gd name="connsiteY29" fmla="*/ 1026928 h 2277385"/>
              <a:gd name="connsiteX30" fmla="*/ 74971 w 1557753"/>
              <a:gd name="connsiteY30" fmla="*/ 1021169 h 2277385"/>
              <a:gd name="connsiteX31" fmla="*/ 0 w 1557753"/>
              <a:gd name="connsiteY31" fmla="*/ 936737 h 227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57753" h="2277385">
                <a:moveTo>
                  <a:pt x="0" y="936737"/>
                </a:moveTo>
                <a:cubicBezTo>
                  <a:pt x="0" y="924085"/>
                  <a:pt x="3434" y="912032"/>
                  <a:pt x="9646" y="901069"/>
                </a:cubicBezTo>
                <a:lnTo>
                  <a:pt x="15362" y="894742"/>
                </a:lnTo>
                <a:lnTo>
                  <a:pt x="13409" y="894184"/>
                </a:lnTo>
                <a:lnTo>
                  <a:pt x="677067" y="40023"/>
                </a:lnTo>
                <a:lnTo>
                  <a:pt x="678024" y="41497"/>
                </a:lnTo>
                <a:lnTo>
                  <a:pt x="691263" y="26840"/>
                </a:lnTo>
                <a:cubicBezTo>
                  <a:pt x="713476" y="10258"/>
                  <a:pt x="744164" y="0"/>
                  <a:pt x="778061" y="0"/>
                </a:cubicBezTo>
                <a:cubicBezTo>
                  <a:pt x="811958" y="0"/>
                  <a:pt x="842646" y="10258"/>
                  <a:pt x="864860" y="26840"/>
                </a:cubicBezTo>
                <a:lnTo>
                  <a:pt x="878704" y="42168"/>
                </a:lnTo>
                <a:lnTo>
                  <a:pt x="880154" y="41436"/>
                </a:lnTo>
                <a:lnTo>
                  <a:pt x="1542082" y="893370"/>
                </a:lnTo>
                <a:lnTo>
                  <a:pt x="1541355" y="893594"/>
                </a:lnTo>
                <a:lnTo>
                  <a:pt x="1548106" y="901069"/>
                </a:lnTo>
                <a:cubicBezTo>
                  <a:pt x="1554318" y="912032"/>
                  <a:pt x="1557753" y="924085"/>
                  <a:pt x="1557753" y="936737"/>
                </a:cubicBezTo>
                <a:cubicBezTo>
                  <a:pt x="1557753" y="974692"/>
                  <a:pt x="1526840" y="1007258"/>
                  <a:pt x="1482782" y="1021169"/>
                </a:cubicBezTo>
                <a:lnTo>
                  <a:pt x="1444460" y="1026944"/>
                </a:lnTo>
                <a:lnTo>
                  <a:pt x="1444118" y="1028369"/>
                </a:lnTo>
                <a:lnTo>
                  <a:pt x="1435006" y="1028369"/>
                </a:lnTo>
                <a:lnTo>
                  <a:pt x="1435002" y="1028369"/>
                </a:lnTo>
                <a:lnTo>
                  <a:pt x="1434998" y="1028369"/>
                </a:lnTo>
                <a:lnTo>
                  <a:pt x="1231107" y="1028369"/>
                </a:lnTo>
                <a:lnTo>
                  <a:pt x="1231107" y="2277385"/>
                </a:lnTo>
                <a:lnTo>
                  <a:pt x="326646" y="2277385"/>
                </a:lnTo>
                <a:lnTo>
                  <a:pt x="326646" y="1028369"/>
                </a:lnTo>
                <a:lnTo>
                  <a:pt x="122756" y="1028369"/>
                </a:lnTo>
                <a:lnTo>
                  <a:pt x="122751" y="1028369"/>
                </a:lnTo>
                <a:lnTo>
                  <a:pt x="122747" y="1028369"/>
                </a:lnTo>
                <a:lnTo>
                  <a:pt x="113310" y="1028369"/>
                </a:lnTo>
                <a:lnTo>
                  <a:pt x="113189" y="1026928"/>
                </a:lnTo>
                <a:lnTo>
                  <a:pt x="74971" y="1021169"/>
                </a:lnTo>
                <a:cubicBezTo>
                  <a:pt x="30913" y="1007258"/>
                  <a:pt x="0" y="974692"/>
                  <a:pt x="0" y="936737"/>
                </a:cubicBezTo>
                <a:close/>
              </a:path>
            </a:pathLst>
          </a:custGeom>
          <a:blipFill>
            <a:blip r:embed="rId1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31" name="文本框 8"/>
          <p:cNvSpPr txBox="1"/>
          <p:nvPr/>
        </p:nvSpPr>
        <p:spPr>
          <a:xfrm>
            <a:off x="5041738" y="3990411"/>
            <a:ext cx="79016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04</a:t>
            </a:r>
            <a:endParaRPr kumimoji="0" lang="zh-CN" altLang="en-US" sz="4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32" name="Freeform 271"/>
          <p:cNvSpPr>
            <a:spLocks noEditPoints="1"/>
          </p:cNvSpPr>
          <p:nvPr/>
        </p:nvSpPr>
        <p:spPr bwMode="auto">
          <a:xfrm>
            <a:off x="7787958" y="1834713"/>
            <a:ext cx="188513" cy="300622"/>
          </a:xfrm>
          <a:custGeom>
            <a:avLst/>
            <a:gdLst>
              <a:gd name="T0" fmla="*/ 146 w 168"/>
              <a:gd name="T1" fmla="*/ 163 h 268"/>
              <a:gd name="T2" fmla="*/ 124 w 168"/>
              <a:gd name="T3" fmla="*/ 149 h 268"/>
              <a:gd name="T4" fmla="*/ 153 w 168"/>
              <a:gd name="T5" fmla="*/ 76 h 268"/>
              <a:gd name="T6" fmla="*/ 84 w 168"/>
              <a:gd name="T7" fmla="*/ 0 h 268"/>
              <a:gd name="T8" fmla="*/ 16 w 168"/>
              <a:gd name="T9" fmla="*/ 76 h 268"/>
              <a:gd name="T10" fmla="*/ 44 w 168"/>
              <a:gd name="T11" fmla="*/ 149 h 268"/>
              <a:gd name="T12" fmla="*/ 23 w 168"/>
              <a:gd name="T13" fmla="*/ 163 h 268"/>
              <a:gd name="T14" fmla="*/ 0 w 168"/>
              <a:gd name="T15" fmla="*/ 206 h 268"/>
              <a:gd name="T16" fmla="*/ 84 w 168"/>
              <a:gd name="T17" fmla="*/ 268 h 268"/>
              <a:gd name="T18" fmla="*/ 168 w 168"/>
              <a:gd name="T19" fmla="*/ 206 h 268"/>
              <a:gd name="T20" fmla="*/ 146 w 168"/>
              <a:gd name="T21" fmla="*/ 163 h 268"/>
              <a:gd name="T22" fmla="*/ 37 w 168"/>
              <a:gd name="T23" fmla="*/ 76 h 268"/>
              <a:gd name="T24" fmla="*/ 84 w 168"/>
              <a:gd name="T25" fmla="*/ 21 h 268"/>
              <a:gd name="T26" fmla="*/ 131 w 168"/>
              <a:gd name="T27" fmla="*/ 76 h 268"/>
              <a:gd name="T28" fmla="*/ 84 w 168"/>
              <a:gd name="T29" fmla="*/ 144 h 268"/>
              <a:gd name="T30" fmla="*/ 37 w 168"/>
              <a:gd name="T31" fmla="*/ 76 h 268"/>
              <a:gd name="T32" fmla="*/ 84 w 168"/>
              <a:gd name="T33" fmla="*/ 246 h 268"/>
              <a:gd name="T34" fmla="*/ 22 w 168"/>
              <a:gd name="T35" fmla="*/ 206 h 268"/>
              <a:gd name="T36" fmla="*/ 33 w 168"/>
              <a:gd name="T37" fmla="*/ 182 h 268"/>
              <a:gd name="T38" fmla="*/ 63 w 168"/>
              <a:gd name="T39" fmla="*/ 162 h 268"/>
              <a:gd name="T40" fmla="*/ 84 w 168"/>
              <a:gd name="T41" fmla="*/ 166 h 268"/>
              <a:gd name="T42" fmla="*/ 106 w 168"/>
              <a:gd name="T43" fmla="*/ 162 h 268"/>
              <a:gd name="T44" fmla="*/ 135 w 168"/>
              <a:gd name="T45" fmla="*/ 182 h 268"/>
              <a:gd name="T46" fmla="*/ 147 w 168"/>
              <a:gd name="T47" fmla="*/ 206 h 268"/>
              <a:gd name="T48" fmla="*/ 84 w 168"/>
              <a:gd name="T49" fmla="*/ 246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68" h="268">
                <a:moveTo>
                  <a:pt x="146" y="163"/>
                </a:moveTo>
                <a:cubicBezTo>
                  <a:pt x="140" y="160"/>
                  <a:pt x="133" y="156"/>
                  <a:pt x="124" y="149"/>
                </a:cubicBezTo>
                <a:cubicBezTo>
                  <a:pt x="142" y="131"/>
                  <a:pt x="153" y="103"/>
                  <a:pt x="153" y="76"/>
                </a:cubicBezTo>
                <a:cubicBezTo>
                  <a:pt x="153" y="32"/>
                  <a:pt x="124" y="0"/>
                  <a:pt x="84" y="0"/>
                </a:cubicBezTo>
                <a:cubicBezTo>
                  <a:pt x="44" y="0"/>
                  <a:pt x="16" y="32"/>
                  <a:pt x="16" y="76"/>
                </a:cubicBezTo>
                <a:cubicBezTo>
                  <a:pt x="16" y="103"/>
                  <a:pt x="26" y="131"/>
                  <a:pt x="44" y="149"/>
                </a:cubicBezTo>
                <a:cubicBezTo>
                  <a:pt x="35" y="156"/>
                  <a:pt x="28" y="160"/>
                  <a:pt x="23" y="163"/>
                </a:cubicBezTo>
                <a:cubicBezTo>
                  <a:pt x="6" y="173"/>
                  <a:pt x="0" y="179"/>
                  <a:pt x="0" y="206"/>
                </a:cubicBezTo>
                <a:cubicBezTo>
                  <a:pt x="0" y="243"/>
                  <a:pt x="33" y="268"/>
                  <a:pt x="84" y="268"/>
                </a:cubicBezTo>
                <a:cubicBezTo>
                  <a:pt x="135" y="268"/>
                  <a:pt x="168" y="243"/>
                  <a:pt x="168" y="206"/>
                </a:cubicBezTo>
                <a:cubicBezTo>
                  <a:pt x="168" y="179"/>
                  <a:pt x="163" y="173"/>
                  <a:pt x="146" y="163"/>
                </a:cubicBezTo>
                <a:close/>
                <a:moveTo>
                  <a:pt x="37" y="76"/>
                </a:moveTo>
                <a:cubicBezTo>
                  <a:pt x="37" y="49"/>
                  <a:pt x="52" y="21"/>
                  <a:pt x="84" y="21"/>
                </a:cubicBezTo>
                <a:cubicBezTo>
                  <a:pt x="117" y="21"/>
                  <a:pt x="131" y="49"/>
                  <a:pt x="131" y="76"/>
                </a:cubicBezTo>
                <a:cubicBezTo>
                  <a:pt x="131" y="108"/>
                  <a:pt x="112" y="144"/>
                  <a:pt x="84" y="144"/>
                </a:cubicBezTo>
                <a:cubicBezTo>
                  <a:pt x="57" y="144"/>
                  <a:pt x="37" y="108"/>
                  <a:pt x="37" y="76"/>
                </a:cubicBezTo>
                <a:close/>
                <a:moveTo>
                  <a:pt x="84" y="246"/>
                </a:moveTo>
                <a:cubicBezTo>
                  <a:pt x="70" y="246"/>
                  <a:pt x="22" y="243"/>
                  <a:pt x="22" y="206"/>
                </a:cubicBezTo>
                <a:cubicBezTo>
                  <a:pt x="22" y="189"/>
                  <a:pt x="22" y="189"/>
                  <a:pt x="33" y="182"/>
                </a:cubicBezTo>
                <a:cubicBezTo>
                  <a:pt x="40" y="178"/>
                  <a:pt x="50" y="172"/>
                  <a:pt x="63" y="162"/>
                </a:cubicBezTo>
                <a:cubicBezTo>
                  <a:pt x="70" y="165"/>
                  <a:pt x="77" y="166"/>
                  <a:pt x="84" y="166"/>
                </a:cubicBezTo>
                <a:cubicBezTo>
                  <a:pt x="92" y="166"/>
                  <a:pt x="99" y="165"/>
                  <a:pt x="106" y="162"/>
                </a:cubicBezTo>
                <a:cubicBezTo>
                  <a:pt x="119" y="172"/>
                  <a:pt x="128" y="178"/>
                  <a:pt x="135" y="182"/>
                </a:cubicBezTo>
                <a:cubicBezTo>
                  <a:pt x="147" y="189"/>
                  <a:pt x="147" y="189"/>
                  <a:pt x="147" y="206"/>
                </a:cubicBezTo>
                <a:cubicBezTo>
                  <a:pt x="147" y="243"/>
                  <a:pt x="99" y="246"/>
                  <a:pt x="84" y="246"/>
                </a:cubicBezTo>
                <a:close/>
              </a:path>
            </a:pathLst>
          </a:custGeom>
          <a:solidFill>
            <a:srgbClr val="F9CF48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01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47" name="组合 10"/>
          <p:cNvGrpSpPr/>
          <p:nvPr/>
        </p:nvGrpSpPr>
        <p:grpSpPr>
          <a:xfrm>
            <a:off x="3921081" y="2313886"/>
            <a:ext cx="252515" cy="252515"/>
            <a:chOff x="5207806" y="4161042"/>
            <a:chExt cx="499165" cy="499165"/>
          </a:xfrm>
          <a:solidFill>
            <a:srgbClr val="AECB9C"/>
          </a:solidFill>
        </p:grpSpPr>
        <p:sp>
          <p:nvSpPr>
            <p:cNvPr id="1048633" name="Freeform 228"/>
            <p:cNvSpPr>
              <a:spLocks noEditPoints="1"/>
            </p:cNvSpPr>
            <p:nvPr/>
          </p:nvSpPr>
          <p:spPr bwMode="auto">
            <a:xfrm>
              <a:off x="5207806" y="4161042"/>
              <a:ext cx="499165" cy="499165"/>
            </a:xfrm>
            <a:custGeom>
              <a:avLst/>
              <a:gdLst>
                <a:gd name="T0" fmla="*/ 225 w 236"/>
                <a:gd name="T1" fmla="*/ 204 h 236"/>
                <a:gd name="T2" fmla="*/ 173 w 236"/>
                <a:gd name="T3" fmla="*/ 151 h 236"/>
                <a:gd name="T4" fmla="*/ 191 w 236"/>
                <a:gd name="T5" fmla="*/ 95 h 236"/>
                <a:gd name="T6" fmla="*/ 96 w 236"/>
                <a:gd name="T7" fmla="*/ 0 h 236"/>
                <a:gd name="T8" fmla="*/ 0 w 236"/>
                <a:gd name="T9" fmla="*/ 95 h 236"/>
                <a:gd name="T10" fmla="*/ 96 w 236"/>
                <a:gd name="T11" fmla="*/ 190 h 236"/>
                <a:gd name="T12" fmla="*/ 152 w 236"/>
                <a:gd name="T13" fmla="*/ 172 h 236"/>
                <a:gd name="T14" fmla="*/ 205 w 236"/>
                <a:gd name="T15" fmla="*/ 225 h 236"/>
                <a:gd name="T16" fmla="*/ 230 w 236"/>
                <a:gd name="T17" fmla="*/ 230 h 236"/>
                <a:gd name="T18" fmla="*/ 225 w 236"/>
                <a:gd name="T19" fmla="*/ 204 h 236"/>
                <a:gd name="T20" fmla="*/ 95 w 236"/>
                <a:gd name="T21" fmla="*/ 168 h 236"/>
                <a:gd name="T22" fmla="*/ 67 w 236"/>
                <a:gd name="T23" fmla="*/ 162 h 236"/>
                <a:gd name="T24" fmla="*/ 43 w 236"/>
                <a:gd name="T25" fmla="*/ 146 h 236"/>
                <a:gd name="T26" fmla="*/ 21 w 236"/>
                <a:gd name="T27" fmla="*/ 93 h 236"/>
                <a:gd name="T28" fmla="*/ 95 w 236"/>
                <a:gd name="T29" fmla="*/ 20 h 236"/>
                <a:gd name="T30" fmla="*/ 146 w 236"/>
                <a:gd name="T31" fmla="*/ 41 h 236"/>
                <a:gd name="T32" fmla="*/ 168 w 236"/>
                <a:gd name="T33" fmla="*/ 93 h 236"/>
                <a:gd name="T34" fmla="*/ 152 w 236"/>
                <a:gd name="T35" fmla="*/ 139 h 236"/>
                <a:gd name="T36" fmla="*/ 146 w 236"/>
                <a:gd name="T37" fmla="*/ 146 h 236"/>
                <a:gd name="T38" fmla="*/ 140 w 236"/>
                <a:gd name="T39" fmla="*/ 151 h 236"/>
                <a:gd name="T40" fmla="*/ 95 w 236"/>
                <a:gd name="T41" fmla="*/ 16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6" h="236">
                  <a:moveTo>
                    <a:pt x="225" y="204"/>
                  </a:moveTo>
                  <a:cubicBezTo>
                    <a:pt x="173" y="151"/>
                    <a:pt x="173" y="151"/>
                    <a:pt x="173" y="151"/>
                  </a:cubicBezTo>
                  <a:cubicBezTo>
                    <a:pt x="184" y="136"/>
                    <a:pt x="191" y="116"/>
                    <a:pt x="191" y="95"/>
                  </a:cubicBezTo>
                  <a:cubicBezTo>
                    <a:pt x="191" y="43"/>
                    <a:pt x="148" y="0"/>
                    <a:pt x="96" y="0"/>
                  </a:cubicBezTo>
                  <a:cubicBezTo>
                    <a:pt x="43" y="0"/>
                    <a:pt x="0" y="43"/>
                    <a:pt x="0" y="95"/>
                  </a:cubicBezTo>
                  <a:cubicBezTo>
                    <a:pt x="0" y="148"/>
                    <a:pt x="43" y="190"/>
                    <a:pt x="96" y="190"/>
                  </a:cubicBezTo>
                  <a:cubicBezTo>
                    <a:pt x="117" y="190"/>
                    <a:pt x="136" y="184"/>
                    <a:pt x="152" y="172"/>
                  </a:cubicBezTo>
                  <a:cubicBezTo>
                    <a:pt x="205" y="225"/>
                    <a:pt x="205" y="225"/>
                    <a:pt x="205" y="225"/>
                  </a:cubicBezTo>
                  <a:cubicBezTo>
                    <a:pt x="213" y="233"/>
                    <a:pt x="225" y="236"/>
                    <a:pt x="230" y="230"/>
                  </a:cubicBezTo>
                  <a:cubicBezTo>
                    <a:pt x="236" y="224"/>
                    <a:pt x="234" y="213"/>
                    <a:pt x="225" y="204"/>
                  </a:cubicBezTo>
                  <a:close/>
                  <a:moveTo>
                    <a:pt x="95" y="168"/>
                  </a:moveTo>
                  <a:cubicBezTo>
                    <a:pt x="85" y="168"/>
                    <a:pt x="75" y="166"/>
                    <a:pt x="67" y="162"/>
                  </a:cubicBezTo>
                  <a:cubicBezTo>
                    <a:pt x="58" y="158"/>
                    <a:pt x="50" y="152"/>
                    <a:pt x="43" y="146"/>
                  </a:cubicBezTo>
                  <a:cubicBezTo>
                    <a:pt x="29" y="132"/>
                    <a:pt x="21" y="113"/>
                    <a:pt x="21" y="93"/>
                  </a:cubicBezTo>
                  <a:cubicBezTo>
                    <a:pt x="21" y="53"/>
                    <a:pt x="54" y="20"/>
                    <a:pt x="95" y="20"/>
                  </a:cubicBezTo>
                  <a:cubicBezTo>
                    <a:pt x="114" y="20"/>
                    <a:pt x="133" y="27"/>
                    <a:pt x="146" y="41"/>
                  </a:cubicBezTo>
                  <a:cubicBezTo>
                    <a:pt x="160" y="55"/>
                    <a:pt x="168" y="73"/>
                    <a:pt x="168" y="93"/>
                  </a:cubicBezTo>
                  <a:cubicBezTo>
                    <a:pt x="168" y="109"/>
                    <a:pt x="162" y="126"/>
                    <a:pt x="152" y="139"/>
                  </a:cubicBezTo>
                  <a:cubicBezTo>
                    <a:pt x="150" y="142"/>
                    <a:pt x="148" y="144"/>
                    <a:pt x="146" y="146"/>
                  </a:cubicBezTo>
                  <a:cubicBezTo>
                    <a:pt x="144" y="148"/>
                    <a:pt x="142" y="150"/>
                    <a:pt x="140" y="151"/>
                  </a:cubicBezTo>
                  <a:cubicBezTo>
                    <a:pt x="127" y="162"/>
                    <a:pt x="111" y="168"/>
                    <a:pt x="95" y="1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634" name="Freeform 229"/>
            <p:cNvSpPr/>
            <p:nvPr/>
          </p:nvSpPr>
          <p:spPr bwMode="auto">
            <a:xfrm>
              <a:off x="5284497" y="4232351"/>
              <a:ext cx="247564" cy="247564"/>
            </a:xfrm>
            <a:custGeom>
              <a:avLst/>
              <a:gdLst>
                <a:gd name="T0" fmla="*/ 100 w 117"/>
                <a:gd name="T1" fmla="*/ 17 h 117"/>
                <a:gd name="T2" fmla="*/ 59 w 117"/>
                <a:gd name="T3" fmla="*/ 0 h 117"/>
                <a:gd name="T4" fmla="*/ 0 w 117"/>
                <a:gd name="T5" fmla="*/ 59 h 117"/>
                <a:gd name="T6" fmla="*/ 17 w 117"/>
                <a:gd name="T7" fmla="*/ 100 h 117"/>
                <a:gd name="T8" fmla="*/ 59 w 117"/>
                <a:gd name="T9" fmla="*/ 117 h 117"/>
                <a:gd name="T10" fmla="*/ 100 w 117"/>
                <a:gd name="T11" fmla="*/ 100 h 117"/>
                <a:gd name="T12" fmla="*/ 117 w 117"/>
                <a:gd name="T13" fmla="*/ 59 h 117"/>
                <a:gd name="T14" fmla="*/ 100 w 117"/>
                <a:gd name="T15" fmla="*/ 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117">
                  <a:moveTo>
                    <a:pt x="100" y="17"/>
                  </a:moveTo>
                  <a:cubicBezTo>
                    <a:pt x="89" y="6"/>
                    <a:pt x="74" y="0"/>
                    <a:pt x="59" y="0"/>
                  </a:cubicBezTo>
                  <a:cubicBezTo>
                    <a:pt x="26" y="0"/>
                    <a:pt x="0" y="26"/>
                    <a:pt x="0" y="59"/>
                  </a:cubicBezTo>
                  <a:cubicBezTo>
                    <a:pt x="0" y="74"/>
                    <a:pt x="6" y="89"/>
                    <a:pt x="17" y="100"/>
                  </a:cubicBezTo>
                  <a:cubicBezTo>
                    <a:pt x="28" y="111"/>
                    <a:pt x="43" y="117"/>
                    <a:pt x="59" y="117"/>
                  </a:cubicBezTo>
                  <a:cubicBezTo>
                    <a:pt x="74" y="117"/>
                    <a:pt x="89" y="111"/>
                    <a:pt x="100" y="100"/>
                  </a:cubicBezTo>
                  <a:cubicBezTo>
                    <a:pt x="111" y="89"/>
                    <a:pt x="117" y="74"/>
                    <a:pt x="117" y="59"/>
                  </a:cubicBezTo>
                  <a:cubicBezTo>
                    <a:pt x="117" y="43"/>
                    <a:pt x="111" y="28"/>
                    <a:pt x="100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48" name="组合 13"/>
          <p:cNvGrpSpPr/>
          <p:nvPr/>
        </p:nvGrpSpPr>
        <p:grpSpPr>
          <a:xfrm>
            <a:off x="7803066" y="3532177"/>
            <a:ext cx="184852" cy="256707"/>
            <a:chOff x="8032306" y="5624901"/>
            <a:chExt cx="429201" cy="596039"/>
          </a:xfrm>
          <a:solidFill>
            <a:srgbClr val="AECB9C"/>
          </a:solidFill>
        </p:grpSpPr>
        <p:sp>
          <p:nvSpPr>
            <p:cNvPr id="1048635" name="Freeform 276"/>
            <p:cNvSpPr/>
            <p:nvPr/>
          </p:nvSpPr>
          <p:spPr bwMode="auto">
            <a:xfrm>
              <a:off x="8032306" y="5715047"/>
              <a:ext cx="429201" cy="505893"/>
            </a:xfrm>
            <a:custGeom>
              <a:avLst/>
              <a:gdLst>
                <a:gd name="T0" fmla="*/ 166 w 203"/>
                <a:gd name="T1" fmla="*/ 0 h 239"/>
                <a:gd name="T2" fmla="*/ 166 w 203"/>
                <a:gd name="T3" fmla="*/ 22 h 239"/>
                <a:gd name="T4" fmla="*/ 181 w 203"/>
                <a:gd name="T5" fmla="*/ 37 h 239"/>
                <a:gd name="T6" fmla="*/ 181 w 203"/>
                <a:gd name="T7" fmla="*/ 203 h 239"/>
                <a:gd name="T8" fmla="*/ 166 w 203"/>
                <a:gd name="T9" fmla="*/ 218 h 239"/>
                <a:gd name="T10" fmla="*/ 36 w 203"/>
                <a:gd name="T11" fmla="*/ 218 h 239"/>
                <a:gd name="T12" fmla="*/ 22 w 203"/>
                <a:gd name="T13" fmla="*/ 203 h 239"/>
                <a:gd name="T14" fmla="*/ 22 w 203"/>
                <a:gd name="T15" fmla="*/ 37 h 239"/>
                <a:gd name="T16" fmla="*/ 36 w 203"/>
                <a:gd name="T17" fmla="*/ 22 h 239"/>
                <a:gd name="T18" fmla="*/ 36 w 203"/>
                <a:gd name="T19" fmla="*/ 0 h 239"/>
                <a:gd name="T20" fmla="*/ 0 w 203"/>
                <a:gd name="T21" fmla="*/ 37 h 239"/>
                <a:gd name="T22" fmla="*/ 0 w 203"/>
                <a:gd name="T23" fmla="*/ 203 h 239"/>
                <a:gd name="T24" fmla="*/ 36 w 203"/>
                <a:gd name="T25" fmla="*/ 239 h 239"/>
                <a:gd name="T26" fmla="*/ 166 w 203"/>
                <a:gd name="T27" fmla="*/ 239 h 239"/>
                <a:gd name="T28" fmla="*/ 203 w 203"/>
                <a:gd name="T29" fmla="*/ 203 h 239"/>
                <a:gd name="T30" fmla="*/ 203 w 203"/>
                <a:gd name="T31" fmla="*/ 37 h 239"/>
                <a:gd name="T32" fmla="*/ 166 w 203"/>
                <a:gd name="T3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3" h="239">
                  <a:moveTo>
                    <a:pt x="166" y="0"/>
                  </a:moveTo>
                  <a:cubicBezTo>
                    <a:pt x="166" y="22"/>
                    <a:pt x="166" y="22"/>
                    <a:pt x="166" y="22"/>
                  </a:cubicBezTo>
                  <a:cubicBezTo>
                    <a:pt x="174" y="22"/>
                    <a:pt x="181" y="29"/>
                    <a:pt x="181" y="37"/>
                  </a:cubicBezTo>
                  <a:cubicBezTo>
                    <a:pt x="181" y="203"/>
                    <a:pt x="181" y="203"/>
                    <a:pt x="181" y="203"/>
                  </a:cubicBezTo>
                  <a:cubicBezTo>
                    <a:pt x="181" y="211"/>
                    <a:pt x="174" y="218"/>
                    <a:pt x="166" y="218"/>
                  </a:cubicBezTo>
                  <a:cubicBezTo>
                    <a:pt x="36" y="218"/>
                    <a:pt x="36" y="218"/>
                    <a:pt x="36" y="218"/>
                  </a:cubicBezTo>
                  <a:cubicBezTo>
                    <a:pt x="28" y="218"/>
                    <a:pt x="22" y="211"/>
                    <a:pt x="22" y="203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2" y="29"/>
                    <a:pt x="28" y="22"/>
                    <a:pt x="36" y="2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23"/>
                    <a:pt x="16" y="239"/>
                    <a:pt x="36" y="239"/>
                  </a:cubicBezTo>
                  <a:cubicBezTo>
                    <a:pt x="166" y="239"/>
                    <a:pt x="166" y="239"/>
                    <a:pt x="166" y="239"/>
                  </a:cubicBezTo>
                  <a:cubicBezTo>
                    <a:pt x="186" y="239"/>
                    <a:pt x="203" y="223"/>
                    <a:pt x="203" y="203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17"/>
                    <a:pt x="186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636" name="Freeform 277"/>
            <p:cNvSpPr/>
            <p:nvPr/>
          </p:nvSpPr>
          <p:spPr bwMode="auto">
            <a:xfrm>
              <a:off x="8139943" y="5624901"/>
              <a:ext cx="213928" cy="137237"/>
            </a:xfrm>
            <a:custGeom>
              <a:avLst/>
              <a:gdLst>
                <a:gd name="T0" fmla="*/ 101 w 101"/>
                <a:gd name="T1" fmla="*/ 29 h 65"/>
                <a:gd name="T2" fmla="*/ 79 w 101"/>
                <a:gd name="T3" fmla="*/ 29 h 65"/>
                <a:gd name="T4" fmla="*/ 50 w 101"/>
                <a:gd name="T5" fmla="*/ 0 h 65"/>
                <a:gd name="T6" fmla="*/ 21 w 101"/>
                <a:gd name="T7" fmla="*/ 29 h 65"/>
                <a:gd name="T8" fmla="*/ 0 w 101"/>
                <a:gd name="T9" fmla="*/ 29 h 65"/>
                <a:gd name="T10" fmla="*/ 0 w 101"/>
                <a:gd name="T11" fmla="*/ 65 h 65"/>
                <a:gd name="T12" fmla="*/ 101 w 101"/>
                <a:gd name="T13" fmla="*/ 65 h 65"/>
                <a:gd name="T14" fmla="*/ 101 w 101"/>
                <a:gd name="T15" fmla="*/ 2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65">
                  <a:moveTo>
                    <a:pt x="101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79" y="13"/>
                    <a:pt x="66" y="0"/>
                    <a:pt x="50" y="0"/>
                  </a:cubicBezTo>
                  <a:cubicBezTo>
                    <a:pt x="34" y="0"/>
                    <a:pt x="21" y="13"/>
                    <a:pt x="21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01" y="65"/>
                    <a:pt x="101" y="65"/>
                    <a:pt x="101" y="65"/>
                  </a:cubicBezTo>
                  <a:lnTo>
                    <a:pt x="101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637" name="Rectangle 278"/>
            <p:cNvSpPr>
              <a:spLocks noChangeArrowheads="1"/>
            </p:cNvSpPr>
            <p:nvPr/>
          </p:nvSpPr>
          <p:spPr bwMode="auto">
            <a:xfrm>
              <a:off x="8123797" y="5837484"/>
              <a:ext cx="244874" cy="3229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638" name="Rectangle 279"/>
            <p:cNvSpPr>
              <a:spLocks noChangeArrowheads="1"/>
            </p:cNvSpPr>
            <p:nvPr/>
          </p:nvSpPr>
          <p:spPr bwMode="auto">
            <a:xfrm>
              <a:off x="8123797" y="5914175"/>
              <a:ext cx="244874" cy="3229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639" name="Rectangle 280"/>
            <p:cNvSpPr>
              <a:spLocks noChangeArrowheads="1"/>
            </p:cNvSpPr>
            <p:nvPr/>
          </p:nvSpPr>
          <p:spPr bwMode="auto">
            <a:xfrm>
              <a:off x="8123797" y="5992211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640" name="Rectangle 281"/>
            <p:cNvSpPr>
              <a:spLocks noChangeArrowheads="1"/>
            </p:cNvSpPr>
            <p:nvPr/>
          </p:nvSpPr>
          <p:spPr bwMode="auto">
            <a:xfrm>
              <a:off x="8123797" y="6068903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49" name="组合 20"/>
          <p:cNvGrpSpPr/>
          <p:nvPr/>
        </p:nvGrpSpPr>
        <p:grpSpPr>
          <a:xfrm>
            <a:off x="3935941" y="3819665"/>
            <a:ext cx="268199" cy="182579"/>
            <a:chOff x="5129769" y="2718710"/>
            <a:chExt cx="636402" cy="433238"/>
          </a:xfrm>
          <a:solidFill>
            <a:srgbClr val="F9CF48"/>
          </a:solidFill>
        </p:grpSpPr>
        <p:sp>
          <p:nvSpPr>
            <p:cNvPr id="1048641" name="Freeform 230"/>
            <p:cNvSpPr/>
            <p:nvPr/>
          </p:nvSpPr>
          <p:spPr bwMode="auto">
            <a:xfrm>
              <a:off x="5129769" y="2718710"/>
              <a:ext cx="491093" cy="392874"/>
            </a:xfrm>
            <a:custGeom>
              <a:avLst/>
              <a:gdLst>
                <a:gd name="T0" fmla="*/ 66 w 232"/>
                <a:gd name="T1" fmla="*/ 110 h 186"/>
                <a:gd name="T2" fmla="*/ 66 w 232"/>
                <a:gd name="T3" fmla="*/ 59 h 186"/>
                <a:gd name="T4" fmla="*/ 81 w 232"/>
                <a:gd name="T5" fmla="*/ 44 h 186"/>
                <a:gd name="T6" fmla="*/ 210 w 232"/>
                <a:gd name="T7" fmla="*/ 44 h 186"/>
                <a:gd name="T8" fmla="*/ 232 w 232"/>
                <a:gd name="T9" fmla="*/ 0 h 186"/>
                <a:gd name="T10" fmla="*/ 81 w 232"/>
                <a:gd name="T11" fmla="*/ 0 h 186"/>
                <a:gd name="T12" fmla="*/ 22 w 232"/>
                <a:gd name="T13" fmla="*/ 59 h 186"/>
                <a:gd name="T14" fmla="*/ 22 w 232"/>
                <a:gd name="T15" fmla="*/ 110 h 186"/>
                <a:gd name="T16" fmla="*/ 0 w 232"/>
                <a:gd name="T17" fmla="*/ 110 h 186"/>
                <a:gd name="T18" fmla="*/ 44 w 232"/>
                <a:gd name="T19" fmla="*/ 186 h 186"/>
                <a:gd name="T20" fmla="*/ 88 w 232"/>
                <a:gd name="T21" fmla="*/ 110 h 186"/>
                <a:gd name="T22" fmla="*/ 66 w 232"/>
                <a:gd name="T23" fmla="*/ 11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2" h="186">
                  <a:moveTo>
                    <a:pt x="66" y="110"/>
                  </a:moveTo>
                  <a:cubicBezTo>
                    <a:pt x="66" y="59"/>
                    <a:pt x="66" y="59"/>
                    <a:pt x="66" y="59"/>
                  </a:cubicBezTo>
                  <a:cubicBezTo>
                    <a:pt x="66" y="51"/>
                    <a:pt x="73" y="44"/>
                    <a:pt x="81" y="44"/>
                  </a:cubicBezTo>
                  <a:cubicBezTo>
                    <a:pt x="210" y="44"/>
                    <a:pt x="210" y="44"/>
                    <a:pt x="210" y="44"/>
                  </a:cubicBezTo>
                  <a:cubicBezTo>
                    <a:pt x="232" y="0"/>
                    <a:pt x="232" y="0"/>
                    <a:pt x="232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49" y="0"/>
                    <a:pt x="22" y="26"/>
                    <a:pt x="22" y="59"/>
                  </a:cubicBezTo>
                  <a:cubicBezTo>
                    <a:pt x="22" y="110"/>
                    <a:pt x="22" y="110"/>
                    <a:pt x="22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88" y="110"/>
                    <a:pt x="88" y="110"/>
                    <a:pt x="88" y="110"/>
                  </a:cubicBezTo>
                  <a:lnTo>
                    <a:pt x="66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642" name="Freeform 231"/>
            <p:cNvSpPr/>
            <p:nvPr/>
          </p:nvSpPr>
          <p:spPr bwMode="auto">
            <a:xfrm>
              <a:off x="5261624" y="2759074"/>
              <a:ext cx="504547" cy="392874"/>
            </a:xfrm>
            <a:custGeom>
              <a:avLst/>
              <a:gdLst>
                <a:gd name="T0" fmla="*/ 239 w 239"/>
                <a:gd name="T1" fmla="*/ 76 h 186"/>
                <a:gd name="T2" fmla="*/ 195 w 239"/>
                <a:gd name="T3" fmla="*/ 0 h 186"/>
                <a:gd name="T4" fmla="*/ 151 w 239"/>
                <a:gd name="T5" fmla="*/ 76 h 186"/>
                <a:gd name="T6" fmla="*/ 173 w 239"/>
                <a:gd name="T7" fmla="*/ 76 h 186"/>
                <a:gd name="T8" fmla="*/ 173 w 239"/>
                <a:gd name="T9" fmla="*/ 128 h 186"/>
                <a:gd name="T10" fmla="*/ 158 w 239"/>
                <a:gd name="T11" fmla="*/ 142 h 186"/>
                <a:gd name="T12" fmla="*/ 22 w 239"/>
                <a:gd name="T13" fmla="*/ 142 h 186"/>
                <a:gd name="T14" fmla="*/ 0 w 239"/>
                <a:gd name="T15" fmla="*/ 186 h 186"/>
                <a:gd name="T16" fmla="*/ 158 w 239"/>
                <a:gd name="T17" fmla="*/ 186 h 186"/>
                <a:gd name="T18" fmla="*/ 217 w 239"/>
                <a:gd name="T19" fmla="*/ 128 h 186"/>
                <a:gd name="T20" fmla="*/ 217 w 239"/>
                <a:gd name="T21" fmla="*/ 76 h 186"/>
                <a:gd name="T22" fmla="*/ 239 w 239"/>
                <a:gd name="T23" fmla="*/ 7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9" h="186">
                  <a:moveTo>
                    <a:pt x="239" y="76"/>
                  </a:moveTo>
                  <a:cubicBezTo>
                    <a:pt x="195" y="0"/>
                    <a:pt x="195" y="0"/>
                    <a:pt x="195" y="0"/>
                  </a:cubicBezTo>
                  <a:cubicBezTo>
                    <a:pt x="151" y="76"/>
                    <a:pt x="151" y="76"/>
                    <a:pt x="151" y="76"/>
                  </a:cubicBezTo>
                  <a:cubicBezTo>
                    <a:pt x="173" y="76"/>
                    <a:pt x="173" y="76"/>
                    <a:pt x="173" y="76"/>
                  </a:cubicBezTo>
                  <a:cubicBezTo>
                    <a:pt x="173" y="128"/>
                    <a:pt x="173" y="128"/>
                    <a:pt x="173" y="128"/>
                  </a:cubicBezTo>
                  <a:cubicBezTo>
                    <a:pt x="173" y="136"/>
                    <a:pt x="166" y="142"/>
                    <a:pt x="158" y="142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158" y="186"/>
                    <a:pt x="158" y="186"/>
                    <a:pt x="158" y="186"/>
                  </a:cubicBezTo>
                  <a:cubicBezTo>
                    <a:pt x="191" y="186"/>
                    <a:pt x="217" y="160"/>
                    <a:pt x="217" y="128"/>
                  </a:cubicBezTo>
                  <a:cubicBezTo>
                    <a:pt x="217" y="76"/>
                    <a:pt x="217" y="76"/>
                    <a:pt x="217" y="76"/>
                  </a:cubicBezTo>
                  <a:lnTo>
                    <a:pt x="239" y="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en-US" sz="101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8643" name="文本框 23"/>
          <p:cNvSpPr txBox="1"/>
          <p:nvPr/>
        </p:nvSpPr>
        <p:spPr>
          <a:xfrm>
            <a:off x="7976471" y="2116347"/>
            <a:ext cx="1914607" cy="272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0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44" name="文本框 24"/>
          <p:cNvSpPr txBox="1"/>
          <p:nvPr/>
        </p:nvSpPr>
        <p:spPr>
          <a:xfrm>
            <a:off x="7976470" y="1717971"/>
            <a:ext cx="13046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45" name="文本框 25"/>
          <p:cNvSpPr txBox="1"/>
          <p:nvPr/>
        </p:nvSpPr>
        <p:spPr>
          <a:xfrm>
            <a:off x="2001423" y="2611929"/>
            <a:ext cx="1914607" cy="272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46" name="文本框 26"/>
          <p:cNvSpPr txBox="1"/>
          <p:nvPr/>
        </p:nvSpPr>
        <p:spPr>
          <a:xfrm>
            <a:off x="2575560" y="2212133"/>
            <a:ext cx="1340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47" name="文本框 27"/>
          <p:cNvSpPr txBox="1"/>
          <p:nvPr/>
        </p:nvSpPr>
        <p:spPr>
          <a:xfrm>
            <a:off x="2001423" y="4118595"/>
            <a:ext cx="1914607" cy="272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30000"/>
              </a:lnSpc>
            </a:pPr>
            <a:r>
              <a:rPr lang="zh-CN" altLang="en-US" sz="10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0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48" name="文本框 28"/>
          <p:cNvSpPr txBox="1"/>
          <p:nvPr/>
        </p:nvSpPr>
        <p:spPr>
          <a:xfrm>
            <a:off x="2575560" y="3718800"/>
            <a:ext cx="1340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49" name="文本框 29"/>
          <p:cNvSpPr txBox="1"/>
          <p:nvPr/>
        </p:nvSpPr>
        <p:spPr>
          <a:xfrm>
            <a:off x="7976471" y="3807413"/>
            <a:ext cx="1914607" cy="272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0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00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50" name="文本框 30"/>
          <p:cNvSpPr txBox="1"/>
          <p:nvPr/>
        </p:nvSpPr>
        <p:spPr>
          <a:xfrm>
            <a:off x="7976470" y="3409036"/>
            <a:ext cx="13046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486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0486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486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486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0486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10486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0486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0486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0486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0486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0486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0486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0486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0486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0486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0486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0486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0486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0486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0486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0486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10486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10486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10486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0"/>
                                        <p:tgtEl>
                                          <p:spTgt spid="10486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2000" fill="hold"/>
                                        <p:tgtEl>
                                          <p:spTgt spid="10486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10486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10486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000"/>
                                        <p:tgtEl>
                                          <p:spTgt spid="10486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2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10486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0"/>
                                        <p:tgtEl>
                                          <p:spTgt spid="10486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10486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10486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0"/>
                                        <p:tgtEl>
                                          <p:spTgt spid="10486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10486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10486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10486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10486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10486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000"/>
                                        <p:tgtEl>
                                          <p:spTgt spid="10486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2000" fill="hold"/>
                                        <p:tgtEl>
                                          <p:spTgt spid="10486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10486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24" grpId="0" bldLvl="0" animBg="1"/>
      <p:bldP spid="1048625" grpId="0"/>
      <p:bldP spid="1048626" grpId="0" bldLvl="0" animBg="1"/>
      <p:bldP spid="1048627" grpId="0"/>
      <p:bldP spid="1048628" grpId="0" bldLvl="0" animBg="1"/>
      <p:bldP spid="1048629" grpId="0"/>
      <p:bldP spid="1048630" grpId="0" bldLvl="0" animBg="1"/>
      <p:bldP spid="1048631" grpId="0"/>
      <p:bldP spid="1048632" grpId="0" bldLvl="0" animBg="1"/>
      <p:bldP spid="1048643" grpId="0"/>
      <p:bldP spid="1048644" grpId="0"/>
      <p:bldP spid="1048645" grpId="0"/>
      <p:bldP spid="1048646" grpId="0"/>
      <p:bldP spid="1048647" grpId="0"/>
      <p:bldP spid="1048648" grpId="0"/>
      <p:bldP spid="1048649" grpId="0"/>
      <p:bldP spid="104865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4" name="MH_SubTitle_1"/>
          <p:cNvSpPr/>
          <p:nvPr>
            <p:custDataLst>
              <p:tags r:id="rId1"/>
            </p:custDataLst>
          </p:nvPr>
        </p:nvSpPr>
        <p:spPr>
          <a:xfrm>
            <a:off x="1834992" y="2073117"/>
            <a:ext cx="1151335" cy="1151335"/>
          </a:xfrm>
          <a:custGeom>
            <a:avLst/>
            <a:gdLst>
              <a:gd name="connsiteX0" fmla="*/ 487973 w 975946"/>
              <a:gd name="connsiteY0" fmla="*/ 975946 h 975946"/>
              <a:gd name="connsiteX1" fmla="*/ 487973 w 975946"/>
              <a:gd name="connsiteY1" fmla="*/ 975946 h 975946"/>
              <a:gd name="connsiteX2" fmla="*/ 487973 w 975946"/>
              <a:gd name="connsiteY2" fmla="*/ 975946 h 975946"/>
              <a:gd name="connsiteX3" fmla="*/ 487974 w 975946"/>
              <a:gd name="connsiteY3" fmla="*/ 90410 h 975946"/>
              <a:gd name="connsiteX4" fmla="*/ 885537 w 975946"/>
              <a:gd name="connsiteY4" fmla="*/ 487974 h 975946"/>
              <a:gd name="connsiteX5" fmla="*/ 627207 w 975946"/>
              <a:gd name="connsiteY5" fmla="*/ 746304 h 975946"/>
              <a:gd name="connsiteX6" fmla="*/ 599882 w 975946"/>
              <a:gd name="connsiteY6" fmla="*/ 705776 h 975946"/>
              <a:gd name="connsiteX7" fmla="*/ 487974 w 975946"/>
              <a:gd name="connsiteY7" fmla="*/ 659422 h 975946"/>
              <a:gd name="connsiteX8" fmla="*/ 376066 w 975946"/>
              <a:gd name="connsiteY8" fmla="*/ 705776 h 975946"/>
              <a:gd name="connsiteX9" fmla="*/ 348741 w 975946"/>
              <a:gd name="connsiteY9" fmla="*/ 746304 h 975946"/>
              <a:gd name="connsiteX10" fmla="*/ 90410 w 975946"/>
              <a:gd name="connsiteY10" fmla="*/ 487974 h 975946"/>
              <a:gd name="connsiteX11" fmla="*/ 487973 w 975946"/>
              <a:gd name="connsiteY11" fmla="*/ 0 h 975946"/>
              <a:gd name="connsiteX12" fmla="*/ 975946 w 975946"/>
              <a:gd name="connsiteY12" fmla="*/ 487973 h 975946"/>
              <a:gd name="connsiteX13" fmla="*/ 646236 w 975946"/>
              <a:gd name="connsiteY13" fmla="*/ 817683 h 975946"/>
              <a:gd name="connsiteX14" fmla="*/ 639590 w 975946"/>
              <a:gd name="connsiteY14" fmla="*/ 784765 h 975946"/>
              <a:gd name="connsiteX15" fmla="*/ 936381 w 975946"/>
              <a:gd name="connsiteY15" fmla="*/ 487974 h 975946"/>
              <a:gd name="connsiteX16" fmla="*/ 487974 w 975946"/>
              <a:gd name="connsiteY16" fmla="*/ 39566 h 975946"/>
              <a:gd name="connsiteX17" fmla="*/ 39566 w 975946"/>
              <a:gd name="connsiteY17" fmla="*/ 487974 h 975946"/>
              <a:gd name="connsiteX18" fmla="*/ 336358 w 975946"/>
              <a:gd name="connsiteY18" fmla="*/ 784765 h 975946"/>
              <a:gd name="connsiteX19" fmla="*/ 329712 w 975946"/>
              <a:gd name="connsiteY19" fmla="*/ 817684 h 975946"/>
              <a:gd name="connsiteX20" fmla="*/ 329712 w 975946"/>
              <a:gd name="connsiteY20" fmla="*/ 817686 h 975946"/>
              <a:gd name="connsiteX21" fmla="*/ 0 w 975946"/>
              <a:gd name="connsiteY21" fmla="*/ 487973 h 975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75946" h="975946">
                <a:moveTo>
                  <a:pt x="487973" y="975946"/>
                </a:moveTo>
                <a:lnTo>
                  <a:pt x="487973" y="975946"/>
                </a:lnTo>
                <a:lnTo>
                  <a:pt x="487973" y="975946"/>
                </a:lnTo>
                <a:close/>
                <a:moveTo>
                  <a:pt x="487974" y="90410"/>
                </a:moveTo>
                <a:lnTo>
                  <a:pt x="885537" y="487974"/>
                </a:lnTo>
                <a:lnTo>
                  <a:pt x="627207" y="746304"/>
                </a:lnTo>
                <a:lnTo>
                  <a:pt x="599882" y="705776"/>
                </a:lnTo>
                <a:cubicBezTo>
                  <a:pt x="571243" y="677136"/>
                  <a:pt x="531677" y="659422"/>
                  <a:pt x="487974" y="659422"/>
                </a:cubicBezTo>
                <a:cubicBezTo>
                  <a:pt x="444271" y="659422"/>
                  <a:pt x="404706" y="677136"/>
                  <a:pt x="376066" y="705776"/>
                </a:cubicBezTo>
                <a:lnTo>
                  <a:pt x="348741" y="746304"/>
                </a:lnTo>
                <a:lnTo>
                  <a:pt x="90410" y="487974"/>
                </a:lnTo>
                <a:close/>
                <a:moveTo>
                  <a:pt x="487973" y="0"/>
                </a:moveTo>
                <a:lnTo>
                  <a:pt x="975946" y="487973"/>
                </a:lnTo>
                <a:lnTo>
                  <a:pt x="646236" y="817683"/>
                </a:lnTo>
                <a:lnTo>
                  <a:pt x="639590" y="784765"/>
                </a:lnTo>
                <a:lnTo>
                  <a:pt x="936381" y="487974"/>
                </a:lnTo>
                <a:lnTo>
                  <a:pt x="487974" y="39566"/>
                </a:lnTo>
                <a:lnTo>
                  <a:pt x="39566" y="487974"/>
                </a:lnTo>
                <a:lnTo>
                  <a:pt x="336358" y="784765"/>
                </a:lnTo>
                <a:lnTo>
                  <a:pt x="329712" y="817684"/>
                </a:lnTo>
                <a:lnTo>
                  <a:pt x="329712" y="817686"/>
                </a:lnTo>
                <a:lnTo>
                  <a:pt x="0" y="487973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45" name="MH_Other_1"/>
          <p:cNvSpPr/>
          <p:nvPr>
            <p:custDataLst>
              <p:tags r:id="rId3"/>
            </p:custDataLst>
          </p:nvPr>
        </p:nvSpPr>
        <p:spPr>
          <a:xfrm>
            <a:off x="1561149" y="2902983"/>
            <a:ext cx="1699022" cy="301228"/>
          </a:xfrm>
          <a:custGeom>
            <a:avLst/>
            <a:gdLst>
              <a:gd name="connsiteX0" fmla="*/ 720001 w 1440000"/>
              <a:gd name="connsiteY0" fmla="*/ 0 h 254975"/>
              <a:gd name="connsiteX1" fmla="*/ 838697 w 1440000"/>
              <a:gd name="connsiteY1" fmla="*/ 118696 h 254975"/>
              <a:gd name="connsiteX2" fmla="*/ 803932 w 1440000"/>
              <a:gd name="connsiteY2" fmla="*/ 202627 h 254975"/>
              <a:gd name="connsiteX3" fmla="*/ 779684 w 1440000"/>
              <a:gd name="connsiteY3" fmla="*/ 218975 h 254975"/>
              <a:gd name="connsiteX4" fmla="*/ 1422000 w 1440000"/>
              <a:gd name="connsiteY4" fmla="*/ 218975 h 254975"/>
              <a:gd name="connsiteX5" fmla="*/ 1440000 w 1440000"/>
              <a:gd name="connsiteY5" fmla="*/ 236975 h 254975"/>
              <a:gd name="connsiteX6" fmla="*/ 1422000 w 1440000"/>
              <a:gd name="connsiteY6" fmla="*/ 254975 h 254975"/>
              <a:gd name="connsiteX7" fmla="*/ 18000 w 1440000"/>
              <a:gd name="connsiteY7" fmla="*/ 254975 h 254975"/>
              <a:gd name="connsiteX8" fmla="*/ 0 w 1440000"/>
              <a:gd name="connsiteY8" fmla="*/ 236975 h 254975"/>
              <a:gd name="connsiteX9" fmla="*/ 18000 w 1440000"/>
              <a:gd name="connsiteY9" fmla="*/ 218975 h 254975"/>
              <a:gd name="connsiteX10" fmla="*/ 660318 w 1440000"/>
              <a:gd name="connsiteY10" fmla="*/ 218975 h 254975"/>
              <a:gd name="connsiteX11" fmla="*/ 636070 w 1440000"/>
              <a:gd name="connsiteY11" fmla="*/ 202627 h 254975"/>
              <a:gd name="connsiteX12" fmla="*/ 601305 w 1440000"/>
              <a:gd name="connsiteY12" fmla="*/ 118696 h 254975"/>
              <a:gd name="connsiteX13" fmla="*/ 720001 w 1440000"/>
              <a:gd name="connsiteY13" fmla="*/ 0 h 25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0000" h="254975">
                <a:moveTo>
                  <a:pt x="720001" y="0"/>
                </a:moveTo>
                <a:cubicBezTo>
                  <a:pt x="785555" y="0"/>
                  <a:pt x="838697" y="53142"/>
                  <a:pt x="838697" y="118696"/>
                </a:cubicBezTo>
                <a:cubicBezTo>
                  <a:pt x="838697" y="151473"/>
                  <a:pt x="825412" y="181147"/>
                  <a:pt x="803932" y="202627"/>
                </a:cubicBezTo>
                <a:lnTo>
                  <a:pt x="779684" y="218975"/>
                </a:lnTo>
                <a:lnTo>
                  <a:pt x="1422000" y="218975"/>
                </a:lnTo>
                <a:cubicBezTo>
                  <a:pt x="1431941" y="218975"/>
                  <a:pt x="1440000" y="227034"/>
                  <a:pt x="1440000" y="236975"/>
                </a:cubicBezTo>
                <a:cubicBezTo>
                  <a:pt x="1440000" y="246916"/>
                  <a:pt x="1431941" y="254975"/>
                  <a:pt x="1422000" y="254975"/>
                </a:cubicBezTo>
                <a:lnTo>
                  <a:pt x="18000" y="254975"/>
                </a:lnTo>
                <a:cubicBezTo>
                  <a:pt x="8059" y="254975"/>
                  <a:pt x="0" y="246916"/>
                  <a:pt x="0" y="236975"/>
                </a:cubicBezTo>
                <a:cubicBezTo>
                  <a:pt x="0" y="227034"/>
                  <a:pt x="8059" y="218975"/>
                  <a:pt x="18000" y="218975"/>
                </a:cubicBezTo>
                <a:lnTo>
                  <a:pt x="660318" y="218975"/>
                </a:lnTo>
                <a:lnTo>
                  <a:pt x="636070" y="202627"/>
                </a:lnTo>
                <a:cubicBezTo>
                  <a:pt x="614591" y="181147"/>
                  <a:pt x="601305" y="151473"/>
                  <a:pt x="601305" y="118696"/>
                </a:cubicBezTo>
                <a:cubicBezTo>
                  <a:pt x="601305" y="53142"/>
                  <a:pt x="654447" y="0"/>
                  <a:pt x="720001" y="0"/>
                </a:cubicBezTo>
                <a:close/>
              </a:path>
            </a:pathLst>
          </a:custGeom>
          <a:solidFill>
            <a:srgbClr val="AECB9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46" name="MH_SubTitle_2"/>
          <p:cNvSpPr/>
          <p:nvPr>
            <p:custDataLst>
              <p:tags r:id="rId4"/>
            </p:custDataLst>
          </p:nvPr>
        </p:nvSpPr>
        <p:spPr>
          <a:xfrm>
            <a:off x="3913823" y="2073117"/>
            <a:ext cx="1152525" cy="1151335"/>
          </a:xfrm>
          <a:custGeom>
            <a:avLst/>
            <a:gdLst>
              <a:gd name="connsiteX0" fmla="*/ 487973 w 975946"/>
              <a:gd name="connsiteY0" fmla="*/ 975946 h 975946"/>
              <a:gd name="connsiteX1" fmla="*/ 487973 w 975946"/>
              <a:gd name="connsiteY1" fmla="*/ 975946 h 975946"/>
              <a:gd name="connsiteX2" fmla="*/ 487973 w 975946"/>
              <a:gd name="connsiteY2" fmla="*/ 975946 h 975946"/>
              <a:gd name="connsiteX3" fmla="*/ 487974 w 975946"/>
              <a:gd name="connsiteY3" fmla="*/ 90410 h 975946"/>
              <a:gd name="connsiteX4" fmla="*/ 885537 w 975946"/>
              <a:gd name="connsiteY4" fmla="*/ 487974 h 975946"/>
              <a:gd name="connsiteX5" fmla="*/ 627207 w 975946"/>
              <a:gd name="connsiteY5" fmla="*/ 746304 h 975946"/>
              <a:gd name="connsiteX6" fmla="*/ 599882 w 975946"/>
              <a:gd name="connsiteY6" fmla="*/ 705776 h 975946"/>
              <a:gd name="connsiteX7" fmla="*/ 487974 w 975946"/>
              <a:gd name="connsiteY7" fmla="*/ 659422 h 975946"/>
              <a:gd name="connsiteX8" fmla="*/ 376066 w 975946"/>
              <a:gd name="connsiteY8" fmla="*/ 705776 h 975946"/>
              <a:gd name="connsiteX9" fmla="*/ 348741 w 975946"/>
              <a:gd name="connsiteY9" fmla="*/ 746304 h 975946"/>
              <a:gd name="connsiteX10" fmla="*/ 90410 w 975946"/>
              <a:gd name="connsiteY10" fmla="*/ 487974 h 975946"/>
              <a:gd name="connsiteX11" fmla="*/ 487973 w 975946"/>
              <a:gd name="connsiteY11" fmla="*/ 0 h 975946"/>
              <a:gd name="connsiteX12" fmla="*/ 975946 w 975946"/>
              <a:gd name="connsiteY12" fmla="*/ 487973 h 975946"/>
              <a:gd name="connsiteX13" fmla="*/ 646236 w 975946"/>
              <a:gd name="connsiteY13" fmla="*/ 817683 h 975946"/>
              <a:gd name="connsiteX14" fmla="*/ 639590 w 975946"/>
              <a:gd name="connsiteY14" fmla="*/ 784765 h 975946"/>
              <a:gd name="connsiteX15" fmla="*/ 936381 w 975946"/>
              <a:gd name="connsiteY15" fmla="*/ 487974 h 975946"/>
              <a:gd name="connsiteX16" fmla="*/ 487974 w 975946"/>
              <a:gd name="connsiteY16" fmla="*/ 39566 h 975946"/>
              <a:gd name="connsiteX17" fmla="*/ 39566 w 975946"/>
              <a:gd name="connsiteY17" fmla="*/ 487974 h 975946"/>
              <a:gd name="connsiteX18" fmla="*/ 336358 w 975946"/>
              <a:gd name="connsiteY18" fmla="*/ 784765 h 975946"/>
              <a:gd name="connsiteX19" fmla="*/ 329712 w 975946"/>
              <a:gd name="connsiteY19" fmla="*/ 817684 h 975946"/>
              <a:gd name="connsiteX20" fmla="*/ 329712 w 975946"/>
              <a:gd name="connsiteY20" fmla="*/ 817686 h 975946"/>
              <a:gd name="connsiteX21" fmla="*/ 0 w 975946"/>
              <a:gd name="connsiteY21" fmla="*/ 487973 h 975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75946" h="975946">
                <a:moveTo>
                  <a:pt x="487973" y="975946"/>
                </a:moveTo>
                <a:lnTo>
                  <a:pt x="487973" y="975946"/>
                </a:lnTo>
                <a:lnTo>
                  <a:pt x="487973" y="975946"/>
                </a:lnTo>
                <a:close/>
                <a:moveTo>
                  <a:pt x="487974" y="90410"/>
                </a:moveTo>
                <a:lnTo>
                  <a:pt x="885537" y="487974"/>
                </a:lnTo>
                <a:lnTo>
                  <a:pt x="627207" y="746304"/>
                </a:lnTo>
                <a:lnTo>
                  <a:pt x="599882" y="705776"/>
                </a:lnTo>
                <a:cubicBezTo>
                  <a:pt x="571243" y="677136"/>
                  <a:pt x="531677" y="659422"/>
                  <a:pt x="487974" y="659422"/>
                </a:cubicBezTo>
                <a:cubicBezTo>
                  <a:pt x="444271" y="659422"/>
                  <a:pt x="404706" y="677136"/>
                  <a:pt x="376066" y="705776"/>
                </a:cubicBezTo>
                <a:lnTo>
                  <a:pt x="348741" y="746304"/>
                </a:lnTo>
                <a:lnTo>
                  <a:pt x="90410" y="487974"/>
                </a:lnTo>
                <a:close/>
                <a:moveTo>
                  <a:pt x="487973" y="0"/>
                </a:moveTo>
                <a:lnTo>
                  <a:pt x="975946" y="487973"/>
                </a:lnTo>
                <a:lnTo>
                  <a:pt x="646236" y="817683"/>
                </a:lnTo>
                <a:lnTo>
                  <a:pt x="639590" y="784765"/>
                </a:lnTo>
                <a:lnTo>
                  <a:pt x="936381" y="487974"/>
                </a:lnTo>
                <a:lnTo>
                  <a:pt x="487974" y="39566"/>
                </a:lnTo>
                <a:lnTo>
                  <a:pt x="39566" y="487974"/>
                </a:lnTo>
                <a:lnTo>
                  <a:pt x="336358" y="784765"/>
                </a:lnTo>
                <a:lnTo>
                  <a:pt x="329712" y="817684"/>
                </a:lnTo>
                <a:lnTo>
                  <a:pt x="329712" y="817686"/>
                </a:lnTo>
                <a:lnTo>
                  <a:pt x="0" y="487973"/>
                </a:lnTo>
                <a:close/>
              </a:path>
            </a:pathLst>
          </a:custGeom>
          <a:blipFill>
            <a:blip r:embed="rId5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47" name="MH_Other_2"/>
          <p:cNvSpPr/>
          <p:nvPr>
            <p:custDataLst>
              <p:tags r:id="rId6"/>
            </p:custDataLst>
          </p:nvPr>
        </p:nvSpPr>
        <p:spPr>
          <a:xfrm>
            <a:off x="3639979" y="2902983"/>
            <a:ext cx="1700213" cy="301228"/>
          </a:xfrm>
          <a:custGeom>
            <a:avLst/>
            <a:gdLst>
              <a:gd name="connsiteX0" fmla="*/ 720001 w 1440000"/>
              <a:gd name="connsiteY0" fmla="*/ 0 h 254975"/>
              <a:gd name="connsiteX1" fmla="*/ 838697 w 1440000"/>
              <a:gd name="connsiteY1" fmla="*/ 118696 h 254975"/>
              <a:gd name="connsiteX2" fmla="*/ 803932 w 1440000"/>
              <a:gd name="connsiteY2" fmla="*/ 202627 h 254975"/>
              <a:gd name="connsiteX3" fmla="*/ 779684 w 1440000"/>
              <a:gd name="connsiteY3" fmla="*/ 218975 h 254975"/>
              <a:gd name="connsiteX4" fmla="*/ 1422000 w 1440000"/>
              <a:gd name="connsiteY4" fmla="*/ 218975 h 254975"/>
              <a:gd name="connsiteX5" fmla="*/ 1440000 w 1440000"/>
              <a:gd name="connsiteY5" fmla="*/ 236975 h 254975"/>
              <a:gd name="connsiteX6" fmla="*/ 1422000 w 1440000"/>
              <a:gd name="connsiteY6" fmla="*/ 254975 h 254975"/>
              <a:gd name="connsiteX7" fmla="*/ 18000 w 1440000"/>
              <a:gd name="connsiteY7" fmla="*/ 254975 h 254975"/>
              <a:gd name="connsiteX8" fmla="*/ 0 w 1440000"/>
              <a:gd name="connsiteY8" fmla="*/ 236975 h 254975"/>
              <a:gd name="connsiteX9" fmla="*/ 18000 w 1440000"/>
              <a:gd name="connsiteY9" fmla="*/ 218975 h 254975"/>
              <a:gd name="connsiteX10" fmla="*/ 660318 w 1440000"/>
              <a:gd name="connsiteY10" fmla="*/ 218975 h 254975"/>
              <a:gd name="connsiteX11" fmla="*/ 636070 w 1440000"/>
              <a:gd name="connsiteY11" fmla="*/ 202627 h 254975"/>
              <a:gd name="connsiteX12" fmla="*/ 601305 w 1440000"/>
              <a:gd name="connsiteY12" fmla="*/ 118696 h 254975"/>
              <a:gd name="connsiteX13" fmla="*/ 720001 w 1440000"/>
              <a:gd name="connsiteY13" fmla="*/ 0 h 25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0000" h="254975">
                <a:moveTo>
                  <a:pt x="720001" y="0"/>
                </a:moveTo>
                <a:cubicBezTo>
                  <a:pt x="785555" y="0"/>
                  <a:pt x="838697" y="53142"/>
                  <a:pt x="838697" y="118696"/>
                </a:cubicBezTo>
                <a:cubicBezTo>
                  <a:pt x="838697" y="151473"/>
                  <a:pt x="825412" y="181147"/>
                  <a:pt x="803932" y="202627"/>
                </a:cubicBezTo>
                <a:lnTo>
                  <a:pt x="779684" y="218975"/>
                </a:lnTo>
                <a:lnTo>
                  <a:pt x="1422000" y="218975"/>
                </a:lnTo>
                <a:cubicBezTo>
                  <a:pt x="1431941" y="218975"/>
                  <a:pt x="1440000" y="227034"/>
                  <a:pt x="1440000" y="236975"/>
                </a:cubicBezTo>
                <a:cubicBezTo>
                  <a:pt x="1440000" y="246916"/>
                  <a:pt x="1431941" y="254975"/>
                  <a:pt x="1422000" y="254975"/>
                </a:cubicBezTo>
                <a:lnTo>
                  <a:pt x="18000" y="254975"/>
                </a:lnTo>
                <a:cubicBezTo>
                  <a:pt x="8059" y="254975"/>
                  <a:pt x="0" y="246916"/>
                  <a:pt x="0" y="236975"/>
                </a:cubicBezTo>
                <a:cubicBezTo>
                  <a:pt x="0" y="227034"/>
                  <a:pt x="8059" y="218975"/>
                  <a:pt x="18000" y="218975"/>
                </a:cubicBezTo>
                <a:lnTo>
                  <a:pt x="660318" y="218975"/>
                </a:lnTo>
                <a:lnTo>
                  <a:pt x="636070" y="202627"/>
                </a:lnTo>
                <a:cubicBezTo>
                  <a:pt x="614591" y="181147"/>
                  <a:pt x="601305" y="151473"/>
                  <a:pt x="601305" y="118696"/>
                </a:cubicBezTo>
                <a:cubicBezTo>
                  <a:pt x="601305" y="53142"/>
                  <a:pt x="654447" y="0"/>
                  <a:pt x="720001" y="0"/>
                </a:cubicBezTo>
                <a:close/>
              </a:path>
            </a:pathLst>
          </a:custGeom>
          <a:solidFill>
            <a:srgbClr val="F9CF48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48" name="MH_SubTitle_3"/>
          <p:cNvSpPr/>
          <p:nvPr>
            <p:custDataLst>
              <p:tags r:id="rId7"/>
            </p:custDataLst>
          </p:nvPr>
        </p:nvSpPr>
        <p:spPr>
          <a:xfrm>
            <a:off x="5993845" y="2073117"/>
            <a:ext cx="1151334" cy="1151335"/>
          </a:xfrm>
          <a:custGeom>
            <a:avLst/>
            <a:gdLst>
              <a:gd name="connsiteX0" fmla="*/ 487973 w 975946"/>
              <a:gd name="connsiteY0" fmla="*/ 975946 h 975946"/>
              <a:gd name="connsiteX1" fmla="*/ 487973 w 975946"/>
              <a:gd name="connsiteY1" fmla="*/ 975946 h 975946"/>
              <a:gd name="connsiteX2" fmla="*/ 487973 w 975946"/>
              <a:gd name="connsiteY2" fmla="*/ 975946 h 975946"/>
              <a:gd name="connsiteX3" fmla="*/ 487974 w 975946"/>
              <a:gd name="connsiteY3" fmla="*/ 90410 h 975946"/>
              <a:gd name="connsiteX4" fmla="*/ 885537 w 975946"/>
              <a:gd name="connsiteY4" fmla="*/ 487974 h 975946"/>
              <a:gd name="connsiteX5" fmla="*/ 627207 w 975946"/>
              <a:gd name="connsiteY5" fmla="*/ 746304 h 975946"/>
              <a:gd name="connsiteX6" fmla="*/ 599882 w 975946"/>
              <a:gd name="connsiteY6" fmla="*/ 705776 h 975946"/>
              <a:gd name="connsiteX7" fmla="*/ 487974 w 975946"/>
              <a:gd name="connsiteY7" fmla="*/ 659422 h 975946"/>
              <a:gd name="connsiteX8" fmla="*/ 376066 w 975946"/>
              <a:gd name="connsiteY8" fmla="*/ 705776 h 975946"/>
              <a:gd name="connsiteX9" fmla="*/ 348741 w 975946"/>
              <a:gd name="connsiteY9" fmla="*/ 746304 h 975946"/>
              <a:gd name="connsiteX10" fmla="*/ 90410 w 975946"/>
              <a:gd name="connsiteY10" fmla="*/ 487974 h 975946"/>
              <a:gd name="connsiteX11" fmla="*/ 487973 w 975946"/>
              <a:gd name="connsiteY11" fmla="*/ 0 h 975946"/>
              <a:gd name="connsiteX12" fmla="*/ 975946 w 975946"/>
              <a:gd name="connsiteY12" fmla="*/ 487973 h 975946"/>
              <a:gd name="connsiteX13" fmla="*/ 646236 w 975946"/>
              <a:gd name="connsiteY13" fmla="*/ 817683 h 975946"/>
              <a:gd name="connsiteX14" fmla="*/ 639590 w 975946"/>
              <a:gd name="connsiteY14" fmla="*/ 784765 h 975946"/>
              <a:gd name="connsiteX15" fmla="*/ 936381 w 975946"/>
              <a:gd name="connsiteY15" fmla="*/ 487974 h 975946"/>
              <a:gd name="connsiteX16" fmla="*/ 487974 w 975946"/>
              <a:gd name="connsiteY16" fmla="*/ 39566 h 975946"/>
              <a:gd name="connsiteX17" fmla="*/ 39566 w 975946"/>
              <a:gd name="connsiteY17" fmla="*/ 487974 h 975946"/>
              <a:gd name="connsiteX18" fmla="*/ 336358 w 975946"/>
              <a:gd name="connsiteY18" fmla="*/ 784765 h 975946"/>
              <a:gd name="connsiteX19" fmla="*/ 329712 w 975946"/>
              <a:gd name="connsiteY19" fmla="*/ 817684 h 975946"/>
              <a:gd name="connsiteX20" fmla="*/ 329712 w 975946"/>
              <a:gd name="connsiteY20" fmla="*/ 817686 h 975946"/>
              <a:gd name="connsiteX21" fmla="*/ 0 w 975946"/>
              <a:gd name="connsiteY21" fmla="*/ 487973 h 975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75946" h="975946">
                <a:moveTo>
                  <a:pt x="487973" y="975946"/>
                </a:moveTo>
                <a:lnTo>
                  <a:pt x="487973" y="975946"/>
                </a:lnTo>
                <a:lnTo>
                  <a:pt x="487973" y="975946"/>
                </a:lnTo>
                <a:close/>
                <a:moveTo>
                  <a:pt x="487974" y="90410"/>
                </a:moveTo>
                <a:lnTo>
                  <a:pt x="885537" y="487974"/>
                </a:lnTo>
                <a:lnTo>
                  <a:pt x="627207" y="746304"/>
                </a:lnTo>
                <a:lnTo>
                  <a:pt x="599882" y="705776"/>
                </a:lnTo>
                <a:cubicBezTo>
                  <a:pt x="571243" y="677136"/>
                  <a:pt x="531677" y="659422"/>
                  <a:pt x="487974" y="659422"/>
                </a:cubicBezTo>
                <a:cubicBezTo>
                  <a:pt x="444271" y="659422"/>
                  <a:pt x="404706" y="677136"/>
                  <a:pt x="376066" y="705776"/>
                </a:cubicBezTo>
                <a:lnTo>
                  <a:pt x="348741" y="746304"/>
                </a:lnTo>
                <a:lnTo>
                  <a:pt x="90410" y="487974"/>
                </a:lnTo>
                <a:close/>
                <a:moveTo>
                  <a:pt x="487973" y="0"/>
                </a:moveTo>
                <a:lnTo>
                  <a:pt x="975946" y="487973"/>
                </a:lnTo>
                <a:lnTo>
                  <a:pt x="646236" y="817683"/>
                </a:lnTo>
                <a:lnTo>
                  <a:pt x="639590" y="784765"/>
                </a:lnTo>
                <a:lnTo>
                  <a:pt x="936381" y="487974"/>
                </a:lnTo>
                <a:lnTo>
                  <a:pt x="487974" y="39566"/>
                </a:lnTo>
                <a:lnTo>
                  <a:pt x="39566" y="487974"/>
                </a:lnTo>
                <a:lnTo>
                  <a:pt x="336358" y="784765"/>
                </a:lnTo>
                <a:lnTo>
                  <a:pt x="329712" y="817684"/>
                </a:lnTo>
                <a:lnTo>
                  <a:pt x="329712" y="817686"/>
                </a:lnTo>
                <a:lnTo>
                  <a:pt x="0" y="487973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49" name="MH_Other_3"/>
          <p:cNvSpPr/>
          <p:nvPr>
            <p:custDataLst>
              <p:tags r:id="rId8"/>
            </p:custDataLst>
          </p:nvPr>
        </p:nvSpPr>
        <p:spPr>
          <a:xfrm>
            <a:off x="5720001" y="2902983"/>
            <a:ext cx="1699022" cy="301228"/>
          </a:xfrm>
          <a:custGeom>
            <a:avLst/>
            <a:gdLst>
              <a:gd name="connsiteX0" fmla="*/ 720001 w 1440000"/>
              <a:gd name="connsiteY0" fmla="*/ 0 h 254975"/>
              <a:gd name="connsiteX1" fmla="*/ 838697 w 1440000"/>
              <a:gd name="connsiteY1" fmla="*/ 118696 h 254975"/>
              <a:gd name="connsiteX2" fmla="*/ 803932 w 1440000"/>
              <a:gd name="connsiteY2" fmla="*/ 202627 h 254975"/>
              <a:gd name="connsiteX3" fmla="*/ 779684 w 1440000"/>
              <a:gd name="connsiteY3" fmla="*/ 218975 h 254975"/>
              <a:gd name="connsiteX4" fmla="*/ 1422000 w 1440000"/>
              <a:gd name="connsiteY4" fmla="*/ 218975 h 254975"/>
              <a:gd name="connsiteX5" fmla="*/ 1440000 w 1440000"/>
              <a:gd name="connsiteY5" fmla="*/ 236975 h 254975"/>
              <a:gd name="connsiteX6" fmla="*/ 1422000 w 1440000"/>
              <a:gd name="connsiteY6" fmla="*/ 254975 h 254975"/>
              <a:gd name="connsiteX7" fmla="*/ 18000 w 1440000"/>
              <a:gd name="connsiteY7" fmla="*/ 254975 h 254975"/>
              <a:gd name="connsiteX8" fmla="*/ 0 w 1440000"/>
              <a:gd name="connsiteY8" fmla="*/ 236975 h 254975"/>
              <a:gd name="connsiteX9" fmla="*/ 18000 w 1440000"/>
              <a:gd name="connsiteY9" fmla="*/ 218975 h 254975"/>
              <a:gd name="connsiteX10" fmla="*/ 660318 w 1440000"/>
              <a:gd name="connsiteY10" fmla="*/ 218975 h 254975"/>
              <a:gd name="connsiteX11" fmla="*/ 636070 w 1440000"/>
              <a:gd name="connsiteY11" fmla="*/ 202627 h 254975"/>
              <a:gd name="connsiteX12" fmla="*/ 601305 w 1440000"/>
              <a:gd name="connsiteY12" fmla="*/ 118696 h 254975"/>
              <a:gd name="connsiteX13" fmla="*/ 720001 w 1440000"/>
              <a:gd name="connsiteY13" fmla="*/ 0 h 25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0000" h="254975">
                <a:moveTo>
                  <a:pt x="720001" y="0"/>
                </a:moveTo>
                <a:cubicBezTo>
                  <a:pt x="785555" y="0"/>
                  <a:pt x="838697" y="53142"/>
                  <a:pt x="838697" y="118696"/>
                </a:cubicBezTo>
                <a:cubicBezTo>
                  <a:pt x="838697" y="151473"/>
                  <a:pt x="825412" y="181147"/>
                  <a:pt x="803932" y="202627"/>
                </a:cubicBezTo>
                <a:lnTo>
                  <a:pt x="779684" y="218975"/>
                </a:lnTo>
                <a:lnTo>
                  <a:pt x="1422000" y="218975"/>
                </a:lnTo>
                <a:cubicBezTo>
                  <a:pt x="1431941" y="218975"/>
                  <a:pt x="1440000" y="227034"/>
                  <a:pt x="1440000" y="236975"/>
                </a:cubicBezTo>
                <a:cubicBezTo>
                  <a:pt x="1440000" y="246916"/>
                  <a:pt x="1431941" y="254975"/>
                  <a:pt x="1422000" y="254975"/>
                </a:cubicBezTo>
                <a:lnTo>
                  <a:pt x="18000" y="254975"/>
                </a:lnTo>
                <a:cubicBezTo>
                  <a:pt x="8059" y="254975"/>
                  <a:pt x="0" y="246916"/>
                  <a:pt x="0" y="236975"/>
                </a:cubicBezTo>
                <a:cubicBezTo>
                  <a:pt x="0" y="227034"/>
                  <a:pt x="8059" y="218975"/>
                  <a:pt x="18000" y="218975"/>
                </a:cubicBezTo>
                <a:lnTo>
                  <a:pt x="660318" y="218975"/>
                </a:lnTo>
                <a:lnTo>
                  <a:pt x="636070" y="202627"/>
                </a:lnTo>
                <a:cubicBezTo>
                  <a:pt x="614591" y="181147"/>
                  <a:pt x="601305" y="151473"/>
                  <a:pt x="601305" y="118696"/>
                </a:cubicBezTo>
                <a:cubicBezTo>
                  <a:pt x="601305" y="53142"/>
                  <a:pt x="654447" y="0"/>
                  <a:pt x="720001" y="0"/>
                </a:cubicBezTo>
                <a:close/>
              </a:path>
            </a:pathLst>
          </a:custGeom>
          <a:solidFill>
            <a:srgbClr val="AECB9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0" name="TextBox 76"/>
          <p:cNvSpPr txBox="1"/>
          <p:nvPr/>
        </p:nvSpPr>
        <p:spPr>
          <a:xfrm>
            <a:off x="1610938" y="3428524"/>
            <a:ext cx="1527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1" name="文本框 8"/>
          <p:cNvSpPr txBox="1"/>
          <p:nvPr/>
        </p:nvSpPr>
        <p:spPr>
          <a:xfrm>
            <a:off x="1569027" y="4032230"/>
            <a:ext cx="1683112" cy="281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2" name="TextBox 76"/>
          <p:cNvSpPr txBox="1"/>
          <p:nvPr/>
        </p:nvSpPr>
        <p:spPr>
          <a:xfrm>
            <a:off x="3690245" y="3429001"/>
            <a:ext cx="1527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3" name="文本框 10"/>
          <p:cNvSpPr txBox="1"/>
          <p:nvPr/>
        </p:nvSpPr>
        <p:spPr>
          <a:xfrm>
            <a:off x="3648335" y="4032706"/>
            <a:ext cx="1683112" cy="281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105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05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4" name="TextBox 76"/>
          <p:cNvSpPr txBox="1"/>
          <p:nvPr/>
        </p:nvSpPr>
        <p:spPr>
          <a:xfrm>
            <a:off x="5770029" y="3429001"/>
            <a:ext cx="1527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5" name="文本框 12"/>
          <p:cNvSpPr txBox="1"/>
          <p:nvPr/>
        </p:nvSpPr>
        <p:spPr>
          <a:xfrm>
            <a:off x="5728119" y="4032706"/>
            <a:ext cx="1683112" cy="281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105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05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6" name="MH_SubTitle_3"/>
          <p:cNvSpPr/>
          <p:nvPr>
            <p:custDataLst>
              <p:tags r:id="rId9"/>
            </p:custDataLst>
          </p:nvPr>
        </p:nvSpPr>
        <p:spPr>
          <a:xfrm>
            <a:off x="8031719" y="2073117"/>
            <a:ext cx="1151334" cy="1151335"/>
          </a:xfrm>
          <a:custGeom>
            <a:avLst/>
            <a:gdLst>
              <a:gd name="connsiteX0" fmla="*/ 487973 w 975946"/>
              <a:gd name="connsiteY0" fmla="*/ 975946 h 975946"/>
              <a:gd name="connsiteX1" fmla="*/ 487973 w 975946"/>
              <a:gd name="connsiteY1" fmla="*/ 975946 h 975946"/>
              <a:gd name="connsiteX2" fmla="*/ 487973 w 975946"/>
              <a:gd name="connsiteY2" fmla="*/ 975946 h 975946"/>
              <a:gd name="connsiteX3" fmla="*/ 487974 w 975946"/>
              <a:gd name="connsiteY3" fmla="*/ 90410 h 975946"/>
              <a:gd name="connsiteX4" fmla="*/ 885537 w 975946"/>
              <a:gd name="connsiteY4" fmla="*/ 487974 h 975946"/>
              <a:gd name="connsiteX5" fmla="*/ 627207 w 975946"/>
              <a:gd name="connsiteY5" fmla="*/ 746304 h 975946"/>
              <a:gd name="connsiteX6" fmla="*/ 599882 w 975946"/>
              <a:gd name="connsiteY6" fmla="*/ 705776 h 975946"/>
              <a:gd name="connsiteX7" fmla="*/ 487974 w 975946"/>
              <a:gd name="connsiteY7" fmla="*/ 659422 h 975946"/>
              <a:gd name="connsiteX8" fmla="*/ 376066 w 975946"/>
              <a:gd name="connsiteY8" fmla="*/ 705776 h 975946"/>
              <a:gd name="connsiteX9" fmla="*/ 348741 w 975946"/>
              <a:gd name="connsiteY9" fmla="*/ 746304 h 975946"/>
              <a:gd name="connsiteX10" fmla="*/ 90410 w 975946"/>
              <a:gd name="connsiteY10" fmla="*/ 487974 h 975946"/>
              <a:gd name="connsiteX11" fmla="*/ 487973 w 975946"/>
              <a:gd name="connsiteY11" fmla="*/ 0 h 975946"/>
              <a:gd name="connsiteX12" fmla="*/ 975946 w 975946"/>
              <a:gd name="connsiteY12" fmla="*/ 487973 h 975946"/>
              <a:gd name="connsiteX13" fmla="*/ 646236 w 975946"/>
              <a:gd name="connsiteY13" fmla="*/ 817683 h 975946"/>
              <a:gd name="connsiteX14" fmla="*/ 639590 w 975946"/>
              <a:gd name="connsiteY14" fmla="*/ 784765 h 975946"/>
              <a:gd name="connsiteX15" fmla="*/ 936381 w 975946"/>
              <a:gd name="connsiteY15" fmla="*/ 487974 h 975946"/>
              <a:gd name="connsiteX16" fmla="*/ 487974 w 975946"/>
              <a:gd name="connsiteY16" fmla="*/ 39566 h 975946"/>
              <a:gd name="connsiteX17" fmla="*/ 39566 w 975946"/>
              <a:gd name="connsiteY17" fmla="*/ 487974 h 975946"/>
              <a:gd name="connsiteX18" fmla="*/ 336358 w 975946"/>
              <a:gd name="connsiteY18" fmla="*/ 784765 h 975946"/>
              <a:gd name="connsiteX19" fmla="*/ 329712 w 975946"/>
              <a:gd name="connsiteY19" fmla="*/ 817684 h 975946"/>
              <a:gd name="connsiteX20" fmla="*/ 329712 w 975946"/>
              <a:gd name="connsiteY20" fmla="*/ 817686 h 975946"/>
              <a:gd name="connsiteX21" fmla="*/ 0 w 975946"/>
              <a:gd name="connsiteY21" fmla="*/ 487973 h 975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75946" h="975946">
                <a:moveTo>
                  <a:pt x="487973" y="975946"/>
                </a:moveTo>
                <a:lnTo>
                  <a:pt x="487973" y="975946"/>
                </a:lnTo>
                <a:lnTo>
                  <a:pt x="487973" y="975946"/>
                </a:lnTo>
                <a:close/>
                <a:moveTo>
                  <a:pt x="487974" y="90410"/>
                </a:moveTo>
                <a:lnTo>
                  <a:pt x="885537" y="487974"/>
                </a:lnTo>
                <a:lnTo>
                  <a:pt x="627207" y="746304"/>
                </a:lnTo>
                <a:lnTo>
                  <a:pt x="599882" y="705776"/>
                </a:lnTo>
                <a:cubicBezTo>
                  <a:pt x="571243" y="677136"/>
                  <a:pt x="531677" y="659422"/>
                  <a:pt x="487974" y="659422"/>
                </a:cubicBezTo>
                <a:cubicBezTo>
                  <a:pt x="444271" y="659422"/>
                  <a:pt x="404706" y="677136"/>
                  <a:pt x="376066" y="705776"/>
                </a:cubicBezTo>
                <a:lnTo>
                  <a:pt x="348741" y="746304"/>
                </a:lnTo>
                <a:lnTo>
                  <a:pt x="90410" y="487974"/>
                </a:lnTo>
                <a:close/>
                <a:moveTo>
                  <a:pt x="487973" y="0"/>
                </a:moveTo>
                <a:lnTo>
                  <a:pt x="975946" y="487973"/>
                </a:lnTo>
                <a:lnTo>
                  <a:pt x="646236" y="817683"/>
                </a:lnTo>
                <a:lnTo>
                  <a:pt x="639590" y="784765"/>
                </a:lnTo>
                <a:lnTo>
                  <a:pt x="936381" y="487974"/>
                </a:lnTo>
                <a:lnTo>
                  <a:pt x="487974" y="39566"/>
                </a:lnTo>
                <a:lnTo>
                  <a:pt x="39566" y="487974"/>
                </a:lnTo>
                <a:lnTo>
                  <a:pt x="336358" y="784765"/>
                </a:lnTo>
                <a:lnTo>
                  <a:pt x="329712" y="817684"/>
                </a:lnTo>
                <a:lnTo>
                  <a:pt x="329712" y="817686"/>
                </a:lnTo>
                <a:lnTo>
                  <a:pt x="0" y="487973"/>
                </a:lnTo>
                <a:close/>
              </a:path>
            </a:pathLst>
          </a:custGeom>
          <a:blipFill>
            <a:blip r:embed="rId5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7" name="MH_Other_3"/>
          <p:cNvSpPr/>
          <p:nvPr>
            <p:custDataLst>
              <p:tags r:id="rId10"/>
            </p:custDataLst>
          </p:nvPr>
        </p:nvSpPr>
        <p:spPr>
          <a:xfrm>
            <a:off x="7757875" y="2902983"/>
            <a:ext cx="1699022" cy="301228"/>
          </a:xfrm>
          <a:custGeom>
            <a:avLst/>
            <a:gdLst>
              <a:gd name="connsiteX0" fmla="*/ 720001 w 1440000"/>
              <a:gd name="connsiteY0" fmla="*/ 0 h 254975"/>
              <a:gd name="connsiteX1" fmla="*/ 838697 w 1440000"/>
              <a:gd name="connsiteY1" fmla="*/ 118696 h 254975"/>
              <a:gd name="connsiteX2" fmla="*/ 803932 w 1440000"/>
              <a:gd name="connsiteY2" fmla="*/ 202627 h 254975"/>
              <a:gd name="connsiteX3" fmla="*/ 779684 w 1440000"/>
              <a:gd name="connsiteY3" fmla="*/ 218975 h 254975"/>
              <a:gd name="connsiteX4" fmla="*/ 1422000 w 1440000"/>
              <a:gd name="connsiteY4" fmla="*/ 218975 h 254975"/>
              <a:gd name="connsiteX5" fmla="*/ 1440000 w 1440000"/>
              <a:gd name="connsiteY5" fmla="*/ 236975 h 254975"/>
              <a:gd name="connsiteX6" fmla="*/ 1422000 w 1440000"/>
              <a:gd name="connsiteY6" fmla="*/ 254975 h 254975"/>
              <a:gd name="connsiteX7" fmla="*/ 18000 w 1440000"/>
              <a:gd name="connsiteY7" fmla="*/ 254975 h 254975"/>
              <a:gd name="connsiteX8" fmla="*/ 0 w 1440000"/>
              <a:gd name="connsiteY8" fmla="*/ 236975 h 254975"/>
              <a:gd name="connsiteX9" fmla="*/ 18000 w 1440000"/>
              <a:gd name="connsiteY9" fmla="*/ 218975 h 254975"/>
              <a:gd name="connsiteX10" fmla="*/ 660318 w 1440000"/>
              <a:gd name="connsiteY10" fmla="*/ 218975 h 254975"/>
              <a:gd name="connsiteX11" fmla="*/ 636070 w 1440000"/>
              <a:gd name="connsiteY11" fmla="*/ 202627 h 254975"/>
              <a:gd name="connsiteX12" fmla="*/ 601305 w 1440000"/>
              <a:gd name="connsiteY12" fmla="*/ 118696 h 254975"/>
              <a:gd name="connsiteX13" fmla="*/ 720001 w 1440000"/>
              <a:gd name="connsiteY13" fmla="*/ 0 h 25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0000" h="254975">
                <a:moveTo>
                  <a:pt x="720001" y="0"/>
                </a:moveTo>
                <a:cubicBezTo>
                  <a:pt x="785555" y="0"/>
                  <a:pt x="838697" y="53142"/>
                  <a:pt x="838697" y="118696"/>
                </a:cubicBezTo>
                <a:cubicBezTo>
                  <a:pt x="838697" y="151473"/>
                  <a:pt x="825412" y="181147"/>
                  <a:pt x="803932" y="202627"/>
                </a:cubicBezTo>
                <a:lnTo>
                  <a:pt x="779684" y="218975"/>
                </a:lnTo>
                <a:lnTo>
                  <a:pt x="1422000" y="218975"/>
                </a:lnTo>
                <a:cubicBezTo>
                  <a:pt x="1431941" y="218975"/>
                  <a:pt x="1440000" y="227034"/>
                  <a:pt x="1440000" y="236975"/>
                </a:cubicBezTo>
                <a:cubicBezTo>
                  <a:pt x="1440000" y="246916"/>
                  <a:pt x="1431941" y="254975"/>
                  <a:pt x="1422000" y="254975"/>
                </a:cubicBezTo>
                <a:lnTo>
                  <a:pt x="18000" y="254975"/>
                </a:lnTo>
                <a:cubicBezTo>
                  <a:pt x="8059" y="254975"/>
                  <a:pt x="0" y="246916"/>
                  <a:pt x="0" y="236975"/>
                </a:cubicBezTo>
                <a:cubicBezTo>
                  <a:pt x="0" y="227034"/>
                  <a:pt x="8059" y="218975"/>
                  <a:pt x="18000" y="218975"/>
                </a:cubicBezTo>
                <a:lnTo>
                  <a:pt x="660318" y="218975"/>
                </a:lnTo>
                <a:lnTo>
                  <a:pt x="636070" y="202627"/>
                </a:lnTo>
                <a:cubicBezTo>
                  <a:pt x="614591" y="181147"/>
                  <a:pt x="601305" y="151473"/>
                  <a:pt x="601305" y="118696"/>
                </a:cubicBezTo>
                <a:cubicBezTo>
                  <a:pt x="601305" y="53142"/>
                  <a:pt x="654447" y="0"/>
                  <a:pt x="720001" y="0"/>
                </a:cubicBezTo>
                <a:close/>
              </a:path>
            </a:pathLst>
          </a:custGeom>
          <a:solidFill>
            <a:srgbClr val="F9CF48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35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8" name="TextBox 76"/>
          <p:cNvSpPr txBox="1"/>
          <p:nvPr/>
        </p:nvSpPr>
        <p:spPr>
          <a:xfrm>
            <a:off x="7807903" y="3429001"/>
            <a:ext cx="1527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59" name="文本框 16"/>
          <p:cNvSpPr txBox="1"/>
          <p:nvPr/>
        </p:nvSpPr>
        <p:spPr>
          <a:xfrm>
            <a:off x="7765992" y="4032706"/>
            <a:ext cx="1683112" cy="281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1050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lang="zh-CN" altLang="en-US" sz="1050" dirty="0">
              <a:solidFill>
                <a:prstClr val="white">
                  <a:lumMod val="6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48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48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048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048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048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048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048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048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048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048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048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1048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1048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1048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1048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1048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44" grpId="0" bldLvl="0" animBg="1"/>
      <p:bldP spid="1048845" grpId="0" bldLvl="0" animBg="1"/>
      <p:bldP spid="1048846" grpId="0" bldLvl="0" animBg="1"/>
      <p:bldP spid="1048847" grpId="0" bldLvl="0" animBg="1"/>
      <p:bldP spid="1048848" grpId="0" bldLvl="0" animBg="1"/>
      <p:bldP spid="1048849" grpId="0" bldLvl="0" animBg="1"/>
      <p:bldP spid="1048850" grpId="0"/>
      <p:bldP spid="1048851" grpId="0"/>
      <p:bldP spid="1048852" grpId="0"/>
      <p:bldP spid="1048853" grpId="0"/>
      <p:bldP spid="1048854" grpId="0"/>
      <p:bldP spid="1048855" grpId="0"/>
      <p:bldP spid="1048856" grpId="0" bldLvl="0" animBg="1"/>
      <p:bldP spid="1048857" grpId="0" bldLvl="0" animBg="1"/>
      <p:bldP spid="1048858" grpId="0"/>
      <p:bldP spid="104885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3"/>
          <p:cNvGrpSpPr/>
          <p:nvPr/>
        </p:nvGrpSpPr>
        <p:grpSpPr bwMode="auto">
          <a:xfrm>
            <a:off x="1809750" y="1806893"/>
            <a:ext cx="4381500" cy="2892266"/>
            <a:chOff x="0" y="0"/>
            <a:chExt cx="5166566" cy="3409678"/>
          </a:xfrm>
        </p:grpSpPr>
        <p:sp>
          <p:nvSpPr>
            <p:cNvPr id="1048795" name="椭圆 2"/>
            <p:cNvSpPr/>
            <p:nvPr/>
          </p:nvSpPr>
          <p:spPr bwMode="auto">
            <a:xfrm rot="1748642">
              <a:off x="0" y="0"/>
              <a:ext cx="2211234" cy="2230539"/>
            </a:xfrm>
            <a:custGeom>
              <a:avLst/>
              <a:gdLst>
                <a:gd name="T0" fmla="*/ 2997604 w 2997604"/>
                <a:gd name="T1" fmla="*/ 1790780 h 3024336"/>
                <a:gd name="T2" fmla="*/ 1512168 w 2997604"/>
                <a:gd name="T3" fmla="*/ 3024336 h 3024336"/>
                <a:gd name="T4" fmla="*/ 0 w 2997604"/>
                <a:gd name="T5" fmla="*/ 1512168 h 3024336"/>
                <a:gd name="T6" fmla="*/ 1512168 w 2997604"/>
                <a:gd name="T7" fmla="*/ 0 h 3024336"/>
                <a:gd name="T8" fmla="*/ 1764196 w 2997604"/>
                <a:gd name="T9" fmla="*/ 22675 h 3024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7604" h="3024336">
                  <a:moveTo>
                    <a:pt x="2997604" y="1790780"/>
                  </a:moveTo>
                  <a:cubicBezTo>
                    <a:pt x="2867846" y="2492941"/>
                    <a:pt x="2252064" y="3024336"/>
                    <a:pt x="1512168" y="3024336"/>
                  </a:cubicBezTo>
                  <a:cubicBezTo>
                    <a:pt x="677021" y="3024336"/>
                    <a:pt x="0" y="2347315"/>
                    <a:pt x="0" y="1512168"/>
                  </a:cubicBezTo>
                  <a:cubicBezTo>
                    <a:pt x="0" y="677021"/>
                    <a:pt x="677021" y="0"/>
                    <a:pt x="1512168" y="0"/>
                  </a:cubicBezTo>
                  <a:cubicBezTo>
                    <a:pt x="1598138" y="0"/>
                    <a:pt x="1682432" y="7174"/>
                    <a:pt x="1764196" y="22675"/>
                  </a:cubicBezTo>
                </a:path>
              </a:pathLst>
            </a:custGeom>
            <a:noFill/>
            <a:ln w="25400" cap="flat" cmpd="sng">
              <a:solidFill>
                <a:srgbClr val="ACCEB6"/>
              </a:solidFill>
              <a:prstDash val="sysDash"/>
              <a:round/>
              <a:tailEnd type="triangle" w="lg" len="lg"/>
            </a:ln>
          </p:spPr>
          <p:txBody>
            <a:bodyPr lIns="51435" tIns="25718" rIns="51435" bIns="25718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796" name="椭圆 4"/>
            <p:cNvSpPr/>
            <p:nvPr/>
          </p:nvSpPr>
          <p:spPr bwMode="auto">
            <a:xfrm rot="1748642">
              <a:off x="2072242" y="1513229"/>
              <a:ext cx="1573837" cy="746788"/>
            </a:xfrm>
            <a:custGeom>
              <a:avLst/>
              <a:gdLst>
                <a:gd name="T0" fmla="*/ 0 w 2134918"/>
                <a:gd name="T1" fmla="*/ 1012045 h 1012045"/>
                <a:gd name="T2" fmla="*/ 1067459 w 2134918"/>
                <a:gd name="T3" fmla="*/ 0 h 1012045"/>
                <a:gd name="T4" fmla="*/ 2134918 w 2134918"/>
                <a:gd name="T5" fmla="*/ 1012045 h 101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4918" h="1012045">
                  <a:moveTo>
                    <a:pt x="0" y="1012045"/>
                  </a:moveTo>
                  <a:cubicBezTo>
                    <a:pt x="28964" y="447977"/>
                    <a:pt x="495896" y="0"/>
                    <a:pt x="1067459" y="0"/>
                  </a:cubicBezTo>
                  <a:cubicBezTo>
                    <a:pt x="1639022" y="0"/>
                    <a:pt x="2105955" y="447977"/>
                    <a:pt x="2134918" y="1012045"/>
                  </a:cubicBezTo>
                </a:path>
              </a:pathLst>
            </a:custGeom>
            <a:noFill/>
            <a:ln w="25400" cap="flat" cmpd="sng">
              <a:solidFill>
                <a:srgbClr val="ACCEB6"/>
              </a:solidFill>
              <a:prstDash val="sysDash"/>
              <a:round/>
            </a:ln>
          </p:spPr>
          <p:txBody>
            <a:bodyPr lIns="51435" tIns="25718" rIns="51435" bIns="25718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797" name="椭圆 4"/>
            <p:cNvSpPr/>
            <p:nvPr/>
          </p:nvSpPr>
          <p:spPr bwMode="auto">
            <a:xfrm rot="1748643" flipV="1">
              <a:off x="3158906" y="2877661"/>
              <a:ext cx="1121762" cy="532017"/>
            </a:xfrm>
            <a:custGeom>
              <a:avLst/>
              <a:gdLst>
                <a:gd name="T0" fmla="*/ 0 w 2134918"/>
                <a:gd name="T1" fmla="*/ 1012045 h 1012045"/>
                <a:gd name="T2" fmla="*/ 1067459 w 2134918"/>
                <a:gd name="T3" fmla="*/ 0 h 1012045"/>
                <a:gd name="T4" fmla="*/ 2134918 w 2134918"/>
                <a:gd name="T5" fmla="*/ 1012045 h 101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4918" h="1012045">
                  <a:moveTo>
                    <a:pt x="0" y="1012045"/>
                  </a:moveTo>
                  <a:cubicBezTo>
                    <a:pt x="28964" y="447977"/>
                    <a:pt x="495896" y="0"/>
                    <a:pt x="1067459" y="0"/>
                  </a:cubicBezTo>
                  <a:cubicBezTo>
                    <a:pt x="1639022" y="0"/>
                    <a:pt x="2105955" y="447977"/>
                    <a:pt x="2134918" y="1012045"/>
                  </a:cubicBezTo>
                </a:path>
              </a:pathLst>
            </a:custGeom>
            <a:noFill/>
            <a:ln w="25400" cap="flat" cmpd="sng">
              <a:solidFill>
                <a:srgbClr val="ACCEB6"/>
              </a:solidFill>
              <a:prstDash val="sysDash"/>
              <a:round/>
            </a:ln>
          </p:spPr>
          <p:txBody>
            <a:bodyPr lIns="51435" tIns="25718" rIns="51435" bIns="25718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798" name="椭圆 4"/>
            <p:cNvSpPr/>
            <p:nvPr/>
          </p:nvSpPr>
          <p:spPr bwMode="auto">
            <a:xfrm rot="1748642">
              <a:off x="4392985" y="3020842"/>
              <a:ext cx="773581" cy="366376"/>
            </a:xfrm>
            <a:custGeom>
              <a:avLst/>
              <a:gdLst>
                <a:gd name="T0" fmla="*/ 0 w 2134918"/>
                <a:gd name="T1" fmla="*/ 1012045 h 1012045"/>
                <a:gd name="T2" fmla="*/ 1067459 w 2134918"/>
                <a:gd name="T3" fmla="*/ 0 h 1012045"/>
                <a:gd name="T4" fmla="*/ 2134918 w 2134918"/>
                <a:gd name="T5" fmla="*/ 1012045 h 101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4918" h="1012045">
                  <a:moveTo>
                    <a:pt x="0" y="1012045"/>
                  </a:moveTo>
                  <a:cubicBezTo>
                    <a:pt x="28964" y="447977"/>
                    <a:pt x="495896" y="0"/>
                    <a:pt x="1067459" y="0"/>
                  </a:cubicBezTo>
                  <a:cubicBezTo>
                    <a:pt x="1639022" y="0"/>
                    <a:pt x="2105955" y="447977"/>
                    <a:pt x="2134918" y="1012045"/>
                  </a:cubicBezTo>
                </a:path>
              </a:pathLst>
            </a:custGeom>
            <a:noFill/>
            <a:ln w="25400" cap="flat" cmpd="sng">
              <a:solidFill>
                <a:srgbClr val="ACCEB6"/>
              </a:solidFill>
              <a:prstDash val="sysDash"/>
              <a:round/>
            </a:ln>
          </p:spPr>
          <p:txBody>
            <a:bodyPr lIns="51435" tIns="25718" rIns="51435" bIns="25718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8799" name="KSO_GN4"/>
          <p:cNvSpPr>
            <a:spLocks noChangeArrowheads="1"/>
          </p:cNvSpPr>
          <p:nvPr/>
        </p:nvSpPr>
        <p:spPr bwMode="auto">
          <a:xfrm>
            <a:off x="1921669" y="1950244"/>
            <a:ext cx="1665446" cy="1665923"/>
          </a:xfrm>
          <a:prstGeom prst="ellipse">
            <a:avLst/>
          </a:prstGeom>
          <a:blipFill dpi="0" rotWithShape="1">
            <a:blip r:embed="rId1" cstate="screen"/>
            <a:srcRect/>
            <a:stretch>
              <a:fillRect/>
            </a:stretch>
          </a:blipFill>
          <a:ln>
            <a:noFill/>
          </a:ln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04</a:t>
            </a:r>
            <a:endParaRPr kumimoji="0" lang="en-US" altLang="zh-CN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00" name="KSO_GN3"/>
          <p:cNvSpPr>
            <a:spLocks noChangeArrowheads="1"/>
          </p:cNvSpPr>
          <p:nvPr/>
        </p:nvSpPr>
        <p:spPr bwMode="auto">
          <a:xfrm>
            <a:off x="3455194" y="3143727"/>
            <a:ext cx="1178719" cy="1178719"/>
          </a:xfrm>
          <a:prstGeom prst="ellipse">
            <a:avLst/>
          </a:prstGeom>
          <a:blipFill>
            <a:blip r:embed="rId2" cstate="screen"/>
            <a:stretch>
              <a:fillRect/>
            </a:stretch>
          </a:blipFill>
          <a:ln>
            <a:noFill/>
          </a:ln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03</a:t>
            </a:r>
            <a:endParaRPr kumimoji="0" lang="en-US" altLang="zh-CN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01" name="KSO_GN2"/>
          <p:cNvSpPr>
            <a:spLocks noChangeArrowheads="1"/>
          </p:cNvSpPr>
          <p:nvPr/>
        </p:nvSpPr>
        <p:spPr bwMode="auto">
          <a:xfrm rot="10800000" flipV="1">
            <a:off x="4678204" y="3821907"/>
            <a:ext cx="840581" cy="840581"/>
          </a:xfrm>
          <a:prstGeom prst="ellipse">
            <a:avLst/>
          </a:prstGeom>
          <a:blipFill dpi="0" rotWithShape="1">
            <a:blip r:embed="rId1" cstate="screen"/>
            <a:srcRect/>
            <a:stretch>
              <a:fillRect/>
            </a:stretch>
          </a:blipFill>
          <a:ln>
            <a:noFill/>
          </a:ln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02</a:t>
            </a:r>
            <a:endParaRPr kumimoji="0" lang="en-US" altLang="zh-CN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02" name="KSO_GN1"/>
          <p:cNvSpPr>
            <a:spLocks noChangeArrowheads="1"/>
          </p:cNvSpPr>
          <p:nvPr/>
        </p:nvSpPr>
        <p:spPr bwMode="auto">
          <a:xfrm>
            <a:off x="5478781" y="4416267"/>
            <a:ext cx="579596" cy="579596"/>
          </a:xfrm>
          <a:prstGeom prst="ellipse">
            <a:avLst/>
          </a:prstGeom>
          <a:blipFill>
            <a:blip r:embed="rId2" cstate="screen"/>
            <a:stretch>
              <a:fillRect/>
            </a:stretch>
          </a:blipFill>
          <a:ln>
            <a:noFill/>
          </a:ln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01</a:t>
            </a:r>
            <a:endParaRPr kumimoji="0" lang="en-US" altLang="zh-CN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03" name="文本框 10"/>
          <p:cNvSpPr txBox="1"/>
          <p:nvPr/>
        </p:nvSpPr>
        <p:spPr>
          <a:xfrm>
            <a:off x="3587116" y="1851660"/>
            <a:ext cx="4961096" cy="2810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请输入文本内容，或者选择复制粘贴到此处, 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04" name="文本框 11"/>
          <p:cNvSpPr txBox="1"/>
          <p:nvPr/>
        </p:nvSpPr>
        <p:spPr>
          <a:xfrm>
            <a:off x="4439127" y="2620804"/>
            <a:ext cx="4961096" cy="2810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请输入文本内容，或者选择复制粘贴到此处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05" name="文本框 12"/>
          <p:cNvSpPr txBox="1"/>
          <p:nvPr/>
        </p:nvSpPr>
        <p:spPr>
          <a:xfrm>
            <a:off x="6225540" y="4511993"/>
            <a:ext cx="3352324" cy="2810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请输入文本内容，或者选择复制粘贴到此处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806" name="文本框 13"/>
          <p:cNvSpPr txBox="1"/>
          <p:nvPr/>
        </p:nvSpPr>
        <p:spPr>
          <a:xfrm>
            <a:off x="5489734" y="3525203"/>
            <a:ext cx="3314700" cy="2810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请输入文本内容，或者选择复制粘贴到此处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48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048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048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048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048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048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048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048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99" grpId="0" bldLvl="0" animBg="1"/>
      <p:bldP spid="1048800" grpId="0" bldLvl="0" animBg="1"/>
      <p:bldP spid="1048801" grpId="0" bldLvl="0" animBg="1"/>
      <p:bldP spid="1048802" grpId="0" bldLvl="0" animBg="1"/>
      <p:bldP spid="1048803" grpId="0"/>
      <p:bldP spid="1048804" grpId="0"/>
      <p:bldP spid="1048805" grpId="0"/>
      <p:bldP spid="104880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00" name="图片 1" descr="图片包含 鲜花, 植物, 室内  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466769">
            <a:off x="3290317" y="-2214736"/>
            <a:ext cx="4958985" cy="7073572"/>
          </a:xfrm>
          <a:prstGeom prst="rect">
            <a:avLst/>
          </a:prstGeom>
        </p:spPr>
      </p:pic>
      <p:pic>
        <p:nvPicPr>
          <p:cNvPr id="2097201" name="图片 2" descr="图片包含 动物, 软体动物  已生成高可信度的说明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grpSp>
        <p:nvGrpSpPr>
          <p:cNvPr id="79" name="组合 7"/>
          <p:cNvGrpSpPr/>
          <p:nvPr/>
        </p:nvGrpSpPr>
        <p:grpSpPr>
          <a:xfrm>
            <a:off x="4331830" y="453767"/>
            <a:ext cx="2875958" cy="2744416"/>
            <a:chOff x="4331830" y="453767"/>
            <a:chExt cx="2875958" cy="2744416"/>
          </a:xfrm>
        </p:grpSpPr>
        <p:pic>
          <p:nvPicPr>
            <p:cNvPr id="2097202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31830" y="453767"/>
              <a:ext cx="2875958" cy="2744416"/>
            </a:xfrm>
            <a:prstGeom prst="rect">
              <a:avLst/>
            </a:prstGeom>
          </p:spPr>
        </p:pic>
        <p:sp>
          <p:nvSpPr>
            <p:cNvPr id="1048725" name="文本框 4"/>
            <p:cNvSpPr txBox="1"/>
            <p:nvPr/>
          </p:nvSpPr>
          <p:spPr>
            <a:xfrm>
              <a:off x="5158904" y="717979"/>
              <a:ext cx="792480" cy="21488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3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思源黑体 CN Regular" panose="020B0500000000000000" pitchFamily="34" charset="-122"/>
                  <a:cs typeface="+mn-ea"/>
                  <a:sym typeface="Calibri" panose="020F0502020204030204" pitchFamily="34" charset="0"/>
                </a:rPr>
                <a:t>1</a:t>
              </a:r>
              <a:endParaRPr kumimoji="0" lang="zh-CN" altLang="en-US" sz="13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8726" name="文本框 8"/>
          <p:cNvSpPr txBox="1"/>
          <p:nvPr/>
        </p:nvSpPr>
        <p:spPr>
          <a:xfrm>
            <a:off x="2970927" y="3737795"/>
            <a:ext cx="5809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5400" b="1" spc="600" noProof="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Calibri" panose="020F0502020204030204" pitchFamily="34" charset="0"/>
              </a:rPr>
              <a:t>小组介绍</a:t>
            </a: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D2C883"/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7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48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48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487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487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48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14"/>
          <p:cNvGrpSpPr/>
          <p:nvPr/>
        </p:nvGrpSpPr>
        <p:grpSpPr>
          <a:xfrm>
            <a:off x="5446573" y="2818279"/>
            <a:ext cx="1061000" cy="1214343"/>
            <a:chOff x="5379142" y="2991066"/>
            <a:chExt cx="1414667" cy="1619124"/>
          </a:xfrm>
        </p:grpSpPr>
        <p:sp>
          <p:nvSpPr>
            <p:cNvPr id="1048731" name="Shape 1723"/>
            <p:cNvSpPr/>
            <p:nvPr/>
          </p:nvSpPr>
          <p:spPr>
            <a:xfrm rot="18900000">
              <a:off x="5379143" y="2991066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rgbClr val="AECB9C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732" name="Shape 1726"/>
            <p:cNvSpPr/>
            <p:nvPr/>
          </p:nvSpPr>
          <p:spPr>
            <a:xfrm rot="18900000">
              <a:off x="5379142" y="3195523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1" cstate="screen"/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84" name="Group 12"/>
          <p:cNvGrpSpPr/>
          <p:nvPr/>
        </p:nvGrpSpPr>
        <p:grpSpPr>
          <a:xfrm>
            <a:off x="4078421" y="2918692"/>
            <a:ext cx="1061000" cy="1214343"/>
            <a:chOff x="3563871" y="3199409"/>
            <a:chExt cx="1414666" cy="1619124"/>
          </a:xfrm>
        </p:grpSpPr>
        <p:sp>
          <p:nvSpPr>
            <p:cNvPr id="1048733" name="Shape 1722"/>
            <p:cNvSpPr/>
            <p:nvPr/>
          </p:nvSpPr>
          <p:spPr>
            <a:xfrm rot="8100000">
              <a:off x="3563871" y="3403867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734" name="Shape 1729"/>
            <p:cNvSpPr/>
            <p:nvPr/>
          </p:nvSpPr>
          <p:spPr>
            <a:xfrm rot="8100000">
              <a:off x="3563871" y="3199409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2" cstate="screen"/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85" name="Group 11"/>
          <p:cNvGrpSpPr/>
          <p:nvPr/>
        </p:nvGrpSpPr>
        <p:grpSpPr>
          <a:xfrm>
            <a:off x="2674782" y="2818280"/>
            <a:ext cx="1061000" cy="1214343"/>
            <a:chOff x="1743076" y="2991066"/>
            <a:chExt cx="1414666" cy="1619124"/>
          </a:xfrm>
        </p:grpSpPr>
        <p:sp>
          <p:nvSpPr>
            <p:cNvPr id="1048735" name="Shape 1721"/>
            <p:cNvSpPr/>
            <p:nvPr/>
          </p:nvSpPr>
          <p:spPr>
            <a:xfrm rot="18900000">
              <a:off x="1743076" y="2991066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rgbClr val="AECB9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736" name="Shape 1732"/>
            <p:cNvSpPr/>
            <p:nvPr/>
          </p:nvSpPr>
          <p:spPr>
            <a:xfrm rot="18900000">
              <a:off x="1743076" y="3195523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1" cstate="screen"/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86" name="Group 15"/>
          <p:cNvGrpSpPr/>
          <p:nvPr/>
        </p:nvGrpSpPr>
        <p:grpSpPr>
          <a:xfrm>
            <a:off x="6760497" y="2936746"/>
            <a:ext cx="1061000" cy="1214344"/>
            <a:chOff x="7199937" y="3199409"/>
            <a:chExt cx="1414666" cy="1619125"/>
          </a:xfrm>
        </p:grpSpPr>
        <p:sp>
          <p:nvSpPr>
            <p:cNvPr id="1048737" name="Shape 1724"/>
            <p:cNvSpPr/>
            <p:nvPr/>
          </p:nvSpPr>
          <p:spPr>
            <a:xfrm rot="8100000">
              <a:off x="7199937" y="3403868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738" name="Shape 1735"/>
            <p:cNvSpPr/>
            <p:nvPr/>
          </p:nvSpPr>
          <p:spPr>
            <a:xfrm rot="8100000">
              <a:off x="7199937" y="3199409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2" cstate="screen"/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87" name="Group 16"/>
          <p:cNvGrpSpPr/>
          <p:nvPr/>
        </p:nvGrpSpPr>
        <p:grpSpPr>
          <a:xfrm>
            <a:off x="8121951" y="2780489"/>
            <a:ext cx="1061000" cy="1214343"/>
            <a:chOff x="9015209" y="2991066"/>
            <a:chExt cx="1414666" cy="1619124"/>
          </a:xfrm>
        </p:grpSpPr>
        <p:sp>
          <p:nvSpPr>
            <p:cNvPr id="1048739" name="Shape 1725"/>
            <p:cNvSpPr/>
            <p:nvPr/>
          </p:nvSpPr>
          <p:spPr>
            <a:xfrm rot="18900000">
              <a:off x="9015209" y="2991066"/>
              <a:ext cx="1414666" cy="1414666"/>
            </a:xfrm>
            <a:prstGeom prst="roundRect">
              <a:avLst>
                <a:gd name="adj" fmla="val 15000"/>
              </a:avLst>
            </a:prstGeom>
            <a:solidFill>
              <a:srgbClr val="AECB9C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048740" name="Shape 1738"/>
            <p:cNvSpPr/>
            <p:nvPr/>
          </p:nvSpPr>
          <p:spPr>
            <a:xfrm rot="18900000">
              <a:off x="9015209" y="3195523"/>
              <a:ext cx="1414666" cy="1414667"/>
            </a:xfrm>
            <a:prstGeom prst="roundRect">
              <a:avLst>
                <a:gd name="adj" fmla="val 15000"/>
              </a:avLst>
            </a:prstGeom>
            <a:blipFill dpi="0" rotWithShape="1">
              <a:blip r:embed="rId1" cstate="screen"/>
              <a:srcRect/>
              <a:tile tx="0" ty="0" sx="50000" sy="50000" flip="none" algn="ctr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375"/>
                </a:spcBef>
                <a:spcAft>
                  <a:spcPts val="0"/>
                </a:spcAft>
                <a:buClrTx/>
                <a:buSzTx/>
                <a:buFontTx/>
                <a:buNone/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kumimoji="0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8741" name="Text Placeholder 4"/>
          <p:cNvSpPr txBox="1"/>
          <p:nvPr/>
        </p:nvSpPr>
        <p:spPr>
          <a:xfrm>
            <a:off x="2744294" y="3325040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张巧</a:t>
            </a:r>
            <a:endParaRPr kumimoji="0" lang="en-GB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42" name="Text Placeholder 4"/>
          <p:cNvSpPr txBox="1"/>
          <p:nvPr/>
        </p:nvSpPr>
        <p:spPr>
          <a:xfrm>
            <a:off x="3955523" y="3325040"/>
            <a:ext cx="1362991" cy="277496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4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陈诺溪</a:t>
            </a:r>
            <a:endParaRPr lang="en-GB" altLang="zh-CN" sz="2400" b="1" dirty="0">
              <a:solidFill>
                <a:prstClr val="white"/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43" name="Text Placeholder 4"/>
          <p:cNvSpPr txBox="1"/>
          <p:nvPr/>
        </p:nvSpPr>
        <p:spPr>
          <a:xfrm>
            <a:off x="5470808" y="3325040"/>
            <a:ext cx="1131327" cy="177082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4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赖元良</a:t>
            </a:r>
            <a:endParaRPr lang="en-GB" altLang="zh-CN" sz="2400" b="1" dirty="0">
              <a:solidFill>
                <a:prstClr val="white"/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44" name="Text Placeholder 4"/>
          <p:cNvSpPr txBox="1"/>
          <p:nvPr/>
        </p:nvSpPr>
        <p:spPr>
          <a:xfrm>
            <a:off x="6834333" y="3325040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4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陈涛</a:t>
            </a:r>
            <a:endParaRPr lang="en-GB" altLang="zh-CN" sz="2400" b="1" dirty="0">
              <a:solidFill>
                <a:prstClr val="white"/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45" name="Text Placeholder 4"/>
          <p:cNvSpPr txBox="1"/>
          <p:nvPr/>
        </p:nvSpPr>
        <p:spPr>
          <a:xfrm>
            <a:off x="8198394" y="3325040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4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黎璇</a:t>
            </a:r>
            <a:endParaRPr lang="en-GB" altLang="zh-CN" sz="2400" b="1" dirty="0">
              <a:solidFill>
                <a:prstClr val="white"/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46" name="TextBox 21"/>
          <p:cNvSpPr txBox="1"/>
          <p:nvPr/>
        </p:nvSpPr>
        <p:spPr>
          <a:xfrm>
            <a:off x="2273054" y="1745848"/>
            <a:ext cx="174627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项目经理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47" name="TextBox 22"/>
          <p:cNvSpPr txBox="1"/>
          <p:nvPr/>
        </p:nvSpPr>
        <p:spPr>
          <a:xfrm>
            <a:off x="3735782" y="4349398"/>
            <a:ext cx="1746277" cy="3397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助理</a:t>
            </a:r>
            <a:endParaRPr lang="en-US" altLang="zh-CN" sz="20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48" name="TextBox 23"/>
          <p:cNvSpPr txBox="1"/>
          <p:nvPr/>
        </p:nvSpPr>
        <p:spPr>
          <a:xfrm>
            <a:off x="5077552" y="1651431"/>
            <a:ext cx="1746277" cy="3447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讲解</a:t>
            </a:r>
            <a:r>
              <a:rPr lang="en-US" altLang="zh-CN" sz="20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+</a:t>
            </a: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答辩</a:t>
            </a:r>
            <a:endParaRPr lang="en-US" altLang="zh-CN" sz="20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49" name="TextBox 24"/>
          <p:cNvSpPr txBox="1"/>
          <p:nvPr/>
        </p:nvSpPr>
        <p:spPr>
          <a:xfrm>
            <a:off x="6540756" y="4574996"/>
            <a:ext cx="1746277" cy="3397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文档设计</a:t>
            </a:r>
            <a:endParaRPr lang="en-US" altLang="zh-CN" sz="20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50" name="TextBox 25"/>
          <p:cNvSpPr txBox="1"/>
          <p:nvPr/>
        </p:nvSpPr>
        <p:spPr>
          <a:xfrm>
            <a:off x="7775111" y="1639120"/>
            <a:ext cx="1746277" cy="3397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dirty="0">
                <a:solidFill>
                  <a:prstClr val="white">
                    <a:lumMod val="50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汇报文档</a:t>
            </a:r>
            <a:endParaRPr lang="en-US" altLang="zh-CN" sz="20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79842" y="2195279"/>
            <a:ext cx="15279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项目分工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、移动端医疗模块的设计</a:t>
            </a:r>
            <a:endParaRPr lang="zh-CN" altLang="en-US" sz="1200" dirty="0"/>
          </a:p>
        </p:txBody>
      </p:sp>
      <p:sp>
        <p:nvSpPr>
          <p:cNvPr id="3" name="文本框 2"/>
          <p:cNvSpPr txBox="1"/>
          <p:nvPr/>
        </p:nvSpPr>
        <p:spPr>
          <a:xfrm>
            <a:off x="3926221" y="4772591"/>
            <a:ext cx="211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移动端教育模块的设计</a:t>
            </a:r>
            <a:endParaRPr lang="zh-CN" altLang="en-US" sz="1200" dirty="0"/>
          </a:p>
        </p:txBody>
      </p:sp>
      <p:sp>
        <p:nvSpPr>
          <p:cNvPr id="7" name="文本框 6"/>
          <p:cNvSpPr txBox="1"/>
          <p:nvPr/>
        </p:nvSpPr>
        <p:spPr>
          <a:xfrm>
            <a:off x="4608920" y="599463"/>
            <a:ext cx="26835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x-none" altLang="en-US" sz="2800" dirty="0">
                <a:solidFill>
                  <a:prstClr val="white">
                    <a:lumMod val="50000"/>
                  </a:prstClr>
                </a:solidFill>
                <a:ea typeface="思源黑体 CN Regular" panose="020B0500000000000000" pitchFamily="34" charset="-122"/>
                <a:cs typeface="+mn-ea"/>
              </a:rPr>
              <a:t>组</a:t>
            </a:r>
            <a:r>
              <a:rPr lang="zh-CN" altLang="en-US" sz="2800" dirty="0">
                <a:solidFill>
                  <a:prstClr val="white">
                    <a:lumMod val="50000"/>
                  </a:prstClr>
                </a:solidFill>
                <a:ea typeface="思源黑体 CN Regular" panose="020B0500000000000000" pitchFamily="34" charset="-122"/>
                <a:cs typeface="+mn-ea"/>
              </a:rPr>
              <a:t>名</a:t>
            </a:r>
            <a:r>
              <a:rPr lang="x-none" altLang="en-US" sz="2800" dirty="0">
                <a:solidFill>
                  <a:prstClr val="white">
                    <a:lumMod val="50000"/>
                  </a:prstClr>
                </a:solidFill>
                <a:ea typeface="思源黑体 CN Regular" panose="020B0500000000000000" pitchFamily="34" charset="-122"/>
                <a:cs typeface="+mn-ea"/>
              </a:rPr>
              <a:t>：</a:t>
            </a:r>
            <a:r>
              <a:rPr lang="zh-CN" altLang="en-US" sz="2800" dirty="0">
                <a:solidFill>
                  <a:prstClr val="white">
                    <a:lumMod val="50000"/>
                  </a:prstClr>
                </a:solidFill>
                <a:ea typeface="思源黑体 CN Regular" panose="020B0500000000000000" pitchFamily="34" charset="-122"/>
                <a:cs typeface="+mn-ea"/>
              </a:rPr>
              <a:t>光宗耀组</a:t>
            </a:r>
            <a:endParaRPr lang="en-US" altLang="zh-CN" sz="2800" dirty="0">
              <a:solidFill>
                <a:prstClr val="white">
                  <a:lumMod val="50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59162" y="2149035"/>
            <a:ext cx="15279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端关医疗、生活模块的设计、交互</a:t>
            </a:r>
            <a:endParaRPr lang="zh-CN" altLang="en-US" sz="1200" dirty="0"/>
          </a:p>
        </p:txBody>
      </p:sp>
      <p:sp>
        <p:nvSpPr>
          <p:cNvPr id="9" name="文本框 8"/>
          <p:cNvSpPr txBox="1"/>
          <p:nvPr/>
        </p:nvSpPr>
        <p:spPr>
          <a:xfrm>
            <a:off x="6727313" y="4995214"/>
            <a:ext cx="2110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移动端搬家模块的设计</a:t>
            </a:r>
            <a:endParaRPr lang="zh-CN" altLang="en-US" sz="1200" dirty="0"/>
          </a:p>
        </p:txBody>
      </p:sp>
      <p:sp>
        <p:nvSpPr>
          <p:cNvPr id="10" name="文本框 9"/>
          <p:cNvSpPr txBox="1"/>
          <p:nvPr/>
        </p:nvSpPr>
        <p:spPr>
          <a:xfrm>
            <a:off x="7902210" y="2115180"/>
            <a:ext cx="2110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制作、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端家政服务的设计</a:t>
            </a:r>
            <a:endParaRPr lang="zh-CN" altLang="en-US" sz="1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8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4" dur="500"/>
                                        <p:tgtEl>
                                          <p:spTgt spid="1048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48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" dur="500"/>
                                        <p:tgtEl>
                                          <p:spTgt spid="1048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48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1048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48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7" dur="500"/>
                                        <p:tgtEl>
                                          <p:spTgt spid="1048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48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8" dur="500"/>
                                        <p:tgtEl>
                                          <p:spTgt spid="1048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41" grpId="0" build="p"/>
      <p:bldP spid="1048742" grpId="0" build="p"/>
      <p:bldP spid="1048743" grpId="0" build="p"/>
      <p:bldP spid="1048744" grpId="0" build="p"/>
      <p:bldP spid="1048745" grpId="0" build="p"/>
      <p:bldP spid="1048746" grpId="0"/>
      <p:bldP spid="1048747" grpId="0"/>
      <p:bldP spid="1048748" grpId="0"/>
      <p:bldP spid="1048749" grpId="0"/>
      <p:bldP spid="104875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0" name="图片 1" descr="图片包含 鲜花, 植物, 室内  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466769">
            <a:off x="3290317" y="-2214736"/>
            <a:ext cx="4958985" cy="7073572"/>
          </a:xfrm>
          <a:prstGeom prst="rect">
            <a:avLst/>
          </a:prstGeom>
        </p:spPr>
      </p:pic>
      <p:pic>
        <p:nvPicPr>
          <p:cNvPr id="2097181" name="图片 2" descr="图片包含 动物, 软体动物  已生成高可信度的说明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05500"/>
            <a:ext cx="12192000" cy="952500"/>
          </a:xfrm>
          <a:prstGeom prst="rect">
            <a:avLst/>
          </a:prstGeom>
        </p:spPr>
      </p:pic>
      <p:grpSp>
        <p:nvGrpSpPr>
          <p:cNvPr id="63" name="组合 8"/>
          <p:cNvGrpSpPr/>
          <p:nvPr/>
        </p:nvGrpSpPr>
        <p:grpSpPr>
          <a:xfrm>
            <a:off x="4288466" y="352496"/>
            <a:ext cx="2975934" cy="2922772"/>
            <a:chOff x="-423234" y="-45318"/>
            <a:chExt cx="2744144" cy="2695123"/>
          </a:xfrm>
        </p:grpSpPr>
        <p:pic>
          <p:nvPicPr>
            <p:cNvPr id="2097182" name="图片 9"/>
            <p:cNvPicPr>
              <a:picLocks noChangeAspect="1"/>
            </p:cNvPicPr>
            <p:nvPr userDrawn="1"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423234" y="-45318"/>
              <a:ext cx="2744144" cy="2695123"/>
            </a:xfrm>
            <a:prstGeom prst="rect">
              <a:avLst/>
            </a:prstGeom>
          </p:spPr>
        </p:pic>
        <p:sp>
          <p:nvSpPr>
            <p:cNvPr id="1048699" name="文本框 10"/>
            <p:cNvSpPr txBox="1"/>
            <p:nvPr/>
          </p:nvSpPr>
          <p:spPr>
            <a:xfrm>
              <a:off x="464596" y="196130"/>
              <a:ext cx="707335" cy="16652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思源黑体 CN Regular" panose="020B0500000000000000" pitchFamily="34" charset="-122"/>
                  <a:cs typeface="+mn-ea"/>
                  <a:sym typeface="Calibri" panose="020F0502020204030204" pitchFamily="34" charset="0"/>
                </a:rPr>
                <a:t>2</a:t>
              </a:r>
              <a:endParaRPr kumimoji="0" lang="zh-CN" altLang="en-US" sz="1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1048700" name="文本框 7"/>
          <p:cNvSpPr txBox="1"/>
          <p:nvPr/>
        </p:nvSpPr>
        <p:spPr>
          <a:xfrm>
            <a:off x="3191044" y="3496369"/>
            <a:ext cx="5809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项目背景</a:t>
            </a:r>
            <a:endParaRPr lang="zh-CN" altLang="en-US" sz="5400" spc="600" dirty="0">
              <a:solidFill>
                <a:srgbClr val="D2C883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7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97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97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7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7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7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487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48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0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MH_Other_1"/>
          <p:cNvSpPr/>
          <p:nvPr>
            <p:custDataLst>
              <p:tags r:id="rId1"/>
            </p:custDataLst>
          </p:nvPr>
        </p:nvSpPr>
        <p:spPr>
          <a:xfrm>
            <a:off x="2889474" y="723108"/>
            <a:ext cx="528638" cy="547688"/>
          </a:xfrm>
          <a:prstGeom prst="rect">
            <a:avLst/>
          </a:prstGeom>
          <a:blipFill dpi="0" rotWithShape="1">
            <a:blip r:embed="rId2" cstate="screen"/>
            <a:srcRect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583" name="MH_Other_2"/>
          <p:cNvSpPr/>
          <p:nvPr>
            <p:custDataLst>
              <p:tags r:id="rId3"/>
            </p:custDataLst>
          </p:nvPr>
        </p:nvSpPr>
        <p:spPr>
          <a:xfrm>
            <a:off x="2788272" y="618333"/>
            <a:ext cx="731044" cy="757238"/>
          </a:xfrm>
          <a:custGeom>
            <a:avLst/>
            <a:gdLst>
              <a:gd name="connsiteX0" fmla="*/ 743029 w 757237"/>
              <a:gd name="connsiteY0" fmla="*/ 463225 h 783577"/>
              <a:gd name="connsiteX1" fmla="*/ 757237 w 757237"/>
              <a:gd name="connsiteY1" fmla="*/ 463225 h 783577"/>
              <a:gd name="connsiteX2" fmla="*/ 757237 w 757237"/>
              <a:gd name="connsiteY2" fmla="*/ 783577 h 783577"/>
              <a:gd name="connsiteX3" fmla="*/ 450056 w 757237"/>
              <a:gd name="connsiteY3" fmla="*/ 783577 h 783577"/>
              <a:gd name="connsiteX4" fmla="*/ 450056 w 757237"/>
              <a:gd name="connsiteY4" fmla="*/ 768874 h 783577"/>
              <a:gd name="connsiteX5" fmla="*/ 743029 w 757237"/>
              <a:gd name="connsiteY5" fmla="*/ 768874 h 783577"/>
              <a:gd name="connsiteX6" fmla="*/ 0 w 757237"/>
              <a:gd name="connsiteY6" fmla="*/ 463225 h 783577"/>
              <a:gd name="connsiteX7" fmla="*/ 14207 w 757237"/>
              <a:gd name="connsiteY7" fmla="*/ 463225 h 783577"/>
              <a:gd name="connsiteX8" fmla="*/ 14207 w 757237"/>
              <a:gd name="connsiteY8" fmla="*/ 768874 h 783577"/>
              <a:gd name="connsiteX9" fmla="*/ 307181 w 757237"/>
              <a:gd name="connsiteY9" fmla="*/ 768874 h 783577"/>
              <a:gd name="connsiteX10" fmla="*/ 307181 w 757237"/>
              <a:gd name="connsiteY10" fmla="*/ 783577 h 783577"/>
              <a:gd name="connsiteX11" fmla="*/ 0 w 757237"/>
              <a:gd name="connsiteY11" fmla="*/ 783577 h 783577"/>
              <a:gd name="connsiteX12" fmla="*/ 450056 w 757237"/>
              <a:gd name="connsiteY12" fmla="*/ 0 h 783577"/>
              <a:gd name="connsiteX13" fmla="*/ 757237 w 757237"/>
              <a:gd name="connsiteY13" fmla="*/ 0 h 783577"/>
              <a:gd name="connsiteX14" fmla="*/ 757237 w 757237"/>
              <a:gd name="connsiteY14" fmla="*/ 320350 h 783577"/>
              <a:gd name="connsiteX15" fmla="*/ 743029 w 757237"/>
              <a:gd name="connsiteY15" fmla="*/ 320350 h 783577"/>
              <a:gd name="connsiteX16" fmla="*/ 743029 w 757237"/>
              <a:gd name="connsiteY16" fmla="*/ 14702 h 783577"/>
              <a:gd name="connsiteX17" fmla="*/ 450056 w 757237"/>
              <a:gd name="connsiteY17" fmla="*/ 14702 h 783577"/>
              <a:gd name="connsiteX18" fmla="*/ 0 w 757237"/>
              <a:gd name="connsiteY18" fmla="*/ 0 h 783577"/>
              <a:gd name="connsiteX19" fmla="*/ 307181 w 757237"/>
              <a:gd name="connsiteY19" fmla="*/ 0 h 783577"/>
              <a:gd name="connsiteX20" fmla="*/ 307181 w 757237"/>
              <a:gd name="connsiteY20" fmla="*/ 14702 h 783577"/>
              <a:gd name="connsiteX21" fmla="*/ 14207 w 757237"/>
              <a:gd name="connsiteY21" fmla="*/ 14702 h 783577"/>
              <a:gd name="connsiteX22" fmla="*/ 14207 w 757237"/>
              <a:gd name="connsiteY22" fmla="*/ 320350 h 783577"/>
              <a:gd name="connsiteX23" fmla="*/ 0 w 757237"/>
              <a:gd name="connsiteY23" fmla="*/ 320350 h 78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7237" h="783577">
                <a:moveTo>
                  <a:pt x="743029" y="463225"/>
                </a:moveTo>
                <a:lnTo>
                  <a:pt x="757237" y="463225"/>
                </a:lnTo>
                <a:lnTo>
                  <a:pt x="757237" y="783577"/>
                </a:lnTo>
                <a:lnTo>
                  <a:pt x="450056" y="783577"/>
                </a:lnTo>
                <a:lnTo>
                  <a:pt x="450056" y="768874"/>
                </a:lnTo>
                <a:lnTo>
                  <a:pt x="743029" y="768874"/>
                </a:lnTo>
                <a:close/>
                <a:moveTo>
                  <a:pt x="0" y="463225"/>
                </a:moveTo>
                <a:lnTo>
                  <a:pt x="14207" y="463225"/>
                </a:lnTo>
                <a:lnTo>
                  <a:pt x="14207" y="768874"/>
                </a:lnTo>
                <a:lnTo>
                  <a:pt x="307181" y="768874"/>
                </a:lnTo>
                <a:lnTo>
                  <a:pt x="307181" y="783577"/>
                </a:lnTo>
                <a:lnTo>
                  <a:pt x="0" y="783577"/>
                </a:lnTo>
                <a:close/>
                <a:moveTo>
                  <a:pt x="450056" y="0"/>
                </a:moveTo>
                <a:lnTo>
                  <a:pt x="757237" y="0"/>
                </a:lnTo>
                <a:lnTo>
                  <a:pt x="757237" y="320350"/>
                </a:lnTo>
                <a:lnTo>
                  <a:pt x="743029" y="320350"/>
                </a:lnTo>
                <a:lnTo>
                  <a:pt x="743029" y="14702"/>
                </a:lnTo>
                <a:lnTo>
                  <a:pt x="450056" y="14702"/>
                </a:lnTo>
                <a:close/>
                <a:moveTo>
                  <a:pt x="0" y="0"/>
                </a:moveTo>
                <a:lnTo>
                  <a:pt x="307181" y="0"/>
                </a:lnTo>
                <a:lnTo>
                  <a:pt x="307181" y="14702"/>
                </a:lnTo>
                <a:lnTo>
                  <a:pt x="14207" y="14702"/>
                </a:lnTo>
                <a:lnTo>
                  <a:pt x="14207" y="320350"/>
                </a:lnTo>
                <a:lnTo>
                  <a:pt x="0" y="320350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rgbClr val="F9CF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584" name="MH_SubTitle_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3889362" y="671090"/>
            <a:ext cx="4245769" cy="37028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b="1" dirty="0">
                <a:solidFill>
                  <a:prstClr val="white">
                    <a:lumMod val="6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市场分析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585" name="MH_Text_1"/>
          <p:cNvSpPr txBox="1"/>
          <p:nvPr>
            <p:custDataLst>
              <p:tags r:id="rId5"/>
            </p:custDataLst>
          </p:nvPr>
        </p:nvSpPr>
        <p:spPr>
          <a:xfrm>
            <a:off x="3889361" y="1084237"/>
            <a:ext cx="5984213" cy="1348430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Calibri" panose="020F0502020204030204" pitchFamily="34" charset="0"/>
              </a:rPr>
              <a:t>社区作为城市的最基础单元，其信息化建设是实现城市信息化的基石。随着经济的发展，居民收入的增加和生活水平的提高，居民群众对生活质量的要求越来越高，从居住环境到基础设施，从生活服务到文化生活，从治安秩序到人际关系都需要大力推进社区信息化建设，从而满足居民不同层次的需求。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Calibri" panose="020F0502020204030204" pitchFamily="34" charset="0"/>
              </a:rPr>
              <a:t>社区信息化建设正在成为当前城市工作的重点、群众关心的热点、第三产业新的增长点。</a:t>
            </a:r>
            <a:endParaRPr lang="zh-CN" altLang="en-US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588" name="MH_SubTitle_2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867309" y="3458349"/>
            <a:ext cx="4245769" cy="37028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背景分析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589" name="MH_Text_2"/>
          <p:cNvSpPr txBox="1"/>
          <p:nvPr>
            <p:custDataLst>
              <p:tags r:id="rId7"/>
            </p:custDataLst>
          </p:nvPr>
        </p:nvSpPr>
        <p:spPr>
          <a:xfrm>
            <a:off x="3843611" y="3865036"/>
            <a:ext cx="6029963" cy="1086817"/>
          </a:xfrm>
          <a:prstGeom prst="rect">
            <a:avLst/>
          </a:prstGeom>
          <a:noFill/>
        </p:spPr>
        <p:txBody>
          <a:bodyPr lIns="0" tIns="0" rIns="0" bIns="0">
            <a:noAutofit/>
          </a:bodyPr>
          <a:lstStyle/>
          <a:p>
            <a:pPr lvl="0">
              <a:lnSpc>
                <a:spcPct val="170000"/>
              </a:lnSpc>
            </a:pPr>
            <a:r>
              <a:rPr lang="zh-CN" altLang="en-US" sz="1400" dirty="0"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Calibri" panose="020F0502020204030204" pitchFamily="34" charset="0"/>
              </a:rPr>
              <a:t>党的十五大以来，中央把社区建设作为深化经济体制改革，提高城市现代化管理水平和提高居民生活质量，解决各种社会问题的重要工作来抓。党的十六大报告提出：“完善城市居民自治，建设管理有序、文明祥和的新型社区”。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Calibri" panose="020F0502020204030204" pitchFamily="34" charset="0"/>
              </a:rPr>
              <a:t>这是党中央对城市社区建设提出的总目标、总要求。</a:t>
            </a:r>
            <a:endParaRPr lang="zh-CN" altLang="en-US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594" name="MH_Other_7"/>
          <p:cNvSpPr/>
          <p:nvPr>
            <p:custDataLst>
              <p:tags r:id="rId8"/>
            </p:custDataLst>
          </p:nvPr>
        </p:nvSpPr>
        <p:spPr bwMode="auto">
          <a:xfrm>
            <a:off x="3000204" y="850506"/>
            <a:ext cx="298847" cy="297656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596" name="MH_Other_9"/>
          <p:cNvSpPr>
            <a:spLocks noChangeAspect="1"/>
          </p:cNvSpPr>
          <p:nvPr>
            <p:custDataLst>
              <p:tags r:id="rId9"/>
            </p:custDataLst>
          </p:nvPr>
        </p:nvSpPr>
        <p:spPr bwMode="auto">
          <a:xfrm>
            <a:off x="3004371" y="3565469"/>
            <a:ext cx="298847" cy="298847"/>
          </a:xfrm>
          <a:custGeom>
            <a:avLst/>
            <a:gdLst>
              <a:gd name="T0" fmla="*/ 883582 w 2298700"/>
              <a:gd name="T1" fmla="*/ 1295872 h 2298700"/>
              <a:gd name="T2" fmla="*/ 899660 w 2298700"/>
              <a:gd name="T3" fmla="*/ 1824434 h 2298700"/>
              <a:gd name="T4" fmla="*/ 870674 w 2298700"/>
              <a:gd name="T5" fmla="*/ 1867800 h 2298700"/>
              <a:gd name="T6" fmla="*/ 472571 w 2298700"/>
              <a:gd name="T7" fmla="*/ 1870524 h 2298700"/>
              <a:gd name="T8" fmla="*/ 439282 w 2298700"/>
              <a:gd name="T9" fmla="*/ 1829883 h 2298700"/>
              <a:gd name="T10" fmla="*/ 450831 w 2298700"/>
              <a:gd name="T11" fmla="*/ 1299959 h 2298700"/>
              <a:gd name="T12" fmla="*/ 1168971 w 2298700"/>
              <a:gd name="T13" fmla="*/ 903287 h 2298700"/>
              <a:gd name="T14" fmla="*/ 1561900 w 2298700"/>
              <a:gd name="T15" fmla="*/ 923717 h 2298700"/>
              <a:gd name="T16" fmla="*/ 1573443 w 2298700"/>
              <a:gd name="T17" fmla="*/ 1829892 h 2298700"/>
              <a:gd name="T18" fmla="*/ 1540624 w 2298700"/>
              <a:gd name="T19" fmla="*/ 1870524 h 2298700"/>
              <a:gd name="T20" fmla="*/ 1142262 w 2298700"/>
              <a:gd name="T21" fmla="*/ 1867800 h 2298700"/>
              <a:gd name="T22" fmla="*/ 1113291 w 2298700"/>
              <a:gd name="T23" fmla="*/ 1824444 h 2298700"/>
              <a:gd name="T24" fmla="*/ 1129361 w 2298700"/>
              <a:gd name="T25" fmla="*/ 919404 h 2298700"/>
              <a:gd name="T26" fmla="*/ 2191940 w 2298700"/>
              <a:gd name="T27" fmla="*/ 450850 h 2298700"/>
              <a:gd name="T28" fmla="*/ 2238385 w 2298700"/>
              <a:gd name="T29" fmla="*/ 475582 h 2298700"/>
              <a:gd name="T30" fmla="*/ 2245636 w 2298700"/>
              <a:gd name="T31" fmla="*/ 1835358 h 2298700"/>
              <a:gd name="T32" fmla="*/ 2208706 w 2298700"/>
              <a:gd name="T33" fmla="*/ 1872115 h 2298700"/>
              <a:gd name="T34" fmla="*/ 1810633 w 2298700"/>
              <a:gd name="T35" fmla="*/ 1865309 h 2298700"/>
              <a:gd name="T36" fmla="*/ 1785938 w 2298700"/>
              <a:gd name="T37" fmla="*/ 1818568 h 2298700"/>
              <a:gd name="T38" fmla="*/ 1806329 w 2298700"/>
              <a:gd name="T39" fmla="*/ 463556 h 2298700"/>
              <a:gd name="T40" fmla="*/ 1464870 w 2298700"/>
              <a:gd name="T41" fmla="*/ 38100 h 2298700"/>
              <a:gd name="T42" fmla="*/ 1493876 w 2298700"/>
              <a:gd name="T43" fmla="*/ 48317 h 2298700"/>
              <a:gd name="T44" fmla="*/ 1512005 w 2298700"/>
              <a:gd name="T45" fmla="*/ 72609 h 2298700"/>
              <a:gd name="T46" fmla="*/ 1540105 w 2298700"/>
              <a:gd name="T47" fmla="*/ 509198 h 2298700"/>
              <a:gd name="T48" fmla="*/ 1503847 w 2298700"/>
              <a:gd name="T49" fmla="*/ 543253 h 2298700"/>
              <a:gd name="T50" fmla="*/ 1459205 w 2298700"/>
              <a:gd name="T51" fmla="*/ 535761 h 2298700"/>
              <a:gd name="T52" fmla="*/ 1437677 w 2298700"/>
              <a:gd name="T53" fmla="*/ 503749 h 2298700"/>
              <a:gd name="T54" fmla="*/ 1348845 w 2298700"/>
              <a:gd name="T55" fmla="*/ 357311 h 2298700"/>
              <a:gd name="T56" fmla="*/ 1214465 w 2298700"/>
              <a:gd name="T57" fmla="*/ 507608 h 2298700"/>
              <a:gd name="T58" fmla="*/ 1010062 w 2298700"/>
              <a:gd name="T59" fmla="*/ 669711 h 2298700"/>
              <a:gd name="T60" fmla="*/ 834212 w 2298700"/>
              <a:gd name="T61" fmla="*/ 763477 h 2298700"/>
              <a:gd name="T62" fmla="*/ 682609 w 2298700"/>
              <a:gd name="T63" fmla="*/ 817965 h 2298700"/>
              <a:gd name="T64" fmla="*/ 523528 w 2298700"/>
              <a:gd name="T65" fmla="*/ 852928 h 2298700"/>
              <a:gd name="T66" fmla="*/ 404104 w 2298700"/>
              <a:gd name="T67" fmla="*/ 862464 h 2298700"/>
              <a:gd name="T68" fmla="*/ 374191 w 2298700"/>
              <a:gd name="T69" fmla="*/ 838852 h 2298700"/>
              <a:gd name="T70" fmla="*/ 369206 w 2298700"/>
              <a:gd name="T71" fmla="*/ 795034 h 2298700"/>
              <a:gd name="T72" fmla="*/ 405237 w 2298700"/>
              <a:gd name="T73" fmla="*/ 760071 h 2298700"/>
              <a:gd name="T74" fmla="*/ 535765 w 2298700"/>
              <a:gd name="T75" fmla="*/ 742589 h 2298700"/>
              <a:gd name="T76" fmla="*/ 679890 w 2298700"/>
              <a:gd name="T77" fmla="*/ 706945 h 2298700"/>
              <a:gd name="T78" fmla="*/ 816536 w 2298700"/>
              <a:gd name="T79" fmla="*/ 654273 h 2298700"/>
              <a:gd name="T80" fmla="*/ 989667 w 2298700"/>
              <a:gd name="T81" fmla="*/ 554832 h 2298700"/>
              <a:gd name="T82" fmla="*/ 1171862 w 2298700"/>
              <a:gd name="T83" fmla="*/ 398859 h 2298700"/>
              <a:gd name="T84" fmla="*/ 1282675 w 2298700"/>
              <a:gd name="T85" fmla="*/ 267178 h 2298700"/>
              <a:gd name="T86" fmla="*/ 1087110 w 2298700"/>
              <a:gd name="T87" fmla="*/ 283979 h 2298700"/>
              <a:gd name="T88" fmla="*/ 1044054 w 2298700"/>
              <a:gd name="T89" fmla="*/ 259005 h 2298700"/>
              <a:gd name="T90" fmla="*/ 1040654 w 2298700"/>
              <a:gd name="T91" fmla="*/ 208376 h 2298700"/>
              <a:gd name="T92" fmla="*/ 1446288 w 2298700"/>
              <a:gd name="T93" fmla="*/ 40370 h 2298700"/>
              <a:gd name="T94" fmla="*/ 128386 w 2298700"/>
              <a:gd name="T95" fmla="*/ 3403 h 2298700"/>
              <a:gd name="T96" fmla="*/ 171711 w 2298700"/>
              <a:gd name="T97" fmla="*/ 26993 h 2298700"/>
              <a:gd name="T98" fmla="*/ 199157 w 2298700"/>
              <a:gd name="T99" fmla="*/ 67596 h 2298700"/>
              <a:gd name="T100" fmla="*/ 2201163 w 2298700"/>
              <a:gd name="T101" fmla="*/ 2093192 h 2298700"/>
              <a:gd name="T102" fmla="*/ 2249251 w 2298700"/>
              <a:gd name="T103" fmla="*/ 2107936 h 2298700"/>
              <a:gd name="T104" fmla="*/ 2283729 w 2298700"/>
              <a:gd name="T105" fmla="*/ 2142414 h 2298700"/>
              <a:gd name="T106" fmla="*/ 2298473 w 2298700"/>
              <a:gd name="T107" fmla="*/ 2190729 h 2298700"/>
              <a:gd name="T108" fmla="*/ 2288720 w 2298700"/>
              <a:gd name="T109" fmla="*/ 2240405 h 2298700"/>
              <a:gd name="T110" fmla="*/ 2257417 w 2298700"/>
              <a:gd name="T111" fmla="*/ 2278059 h 2298700"/>
              <a:gd name="T112" fmla="*/ 2211597 w 2298700"/>
              <a:gd name="T113" fmla="*/ 2297566 h 2298700"/>
              <a:gd name="T114" fmla="*/ 72132 w 2298700"/>
              <a:gd name="T115" fmla="*/ 2294164 h 2298700"/>
              <a:gd name="T116" fmla="*/ 29715 w 2298700"/>
              <a:gd name="T117" fmla="*/ 2268532 h 2298700"/>
              <a:gd name="T118" fmla="*/ 4537 w 2298700"/>
              <a:gd name="T119" fmla="*/ 2226568 h 2298700"/>
              <a:gd name="T120" fmla="*/ 907 w 2298700"/>
              <a:gd name="T121" fmla="*/ 87330 h 2298700"/>
              <a:gd name="T122" fmla="*/ 20188 w 2298700"/>
              <a:gd name="T123" fmla="*/ 41510 h 2298700"/>
              <a:gd name="T124" fmla="*/ 57842 w 2298700"/>
              <a:gd name="T125" fmla="*/ 10434 h 2298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98700" h="2298700">
                <a:moveTo>
                  <a:pt x="494084" y="1279525"/>
                </a:moveTo>
                <a:lnTo>
                  <a:pt x="844179" y="1279525"/>
                </a:lnTo>
                <a:lnTo>
                  <a:pt x="849841" y="1279752"/>
                </a:lnTo>
                <a:lnTo>
                  <a:pt x="855502" y="1280660"/>
                </a:lnTo>
                <a:lnTo>
                  <a:pt x="860710" y="1282023"/>
                </a:lnTo>
                <a:lnTo>
                  <a:pt x="865692" y="1283839"/>
                </a:lnTo>
                <a:lnTo>
                  <a:pt x="870674" y="1286109"/>
                </a:lnTo>
                <a:lnTo>
                  <a:pt x="875203" y="1289061"/>
                </a:lnTo>
                <a:lnTo>
                  <a:pt x="879732" y="1292467"/>
                </a:lnTo>
                <a:lnTo>
                  <a:pt x="883582" y="1295872"/>
                </a:lnTo>
                <a:lnTo>
                  <a:pt x="887205" y="1299959"/>
                </a:lnTo>
                <a:lnTo>
                  <a:pt x="890602" y="1304273"/>
                </a:lnTo>
                <a:lnTo>
                  <a:pt x="893320" y="1308814"/>
                </a:lnTo>
                <a:lnTo>
                  <a:pt x="895584" y="1313809"/>
                </a:lnTo>
                <a:lnTo>
                  <a:pt x="897396" y="1319031"/>
                </a:lnTo>
                <a:lnTo>
                  <a:pt x="898981" y="1324480"/>
                </a:lnTo>
                <a:lnTo>
                  <a:pt x="899660" y="1329702"/>
                </a:lnTo>
                <a:lnTo>
                  <a:pt x="900113" y="1335378"/>
                </a:lnTo>
                <a:lnTo>
                  <a:pt x="900113" y="1818531"/>
                </a:lnTo>
                <a:lnTo>
                  <a:pt x="899660" y="1824434"/>
                </a:lnTo>
                <a:lnTo>
                  <a:pt x="898981" y="1829883"/>
                </a:lnTo>
                <a:lnTo>
                  <a:pt x="897396" y="1835332"/>
                </a:lnTo>
                <a:lnTo>
                  <a:pt x="895584" y="1840554"/>
                </a:lnTo>
                <a:lnTo>
                  <a:pt x="893320" y="1845322"/>
                </a:lnTo>
                <a:lnTo>
                  <a:pt x="890602" y="1850090"/>
                </a:lnTo>
                <a:lnTo>
                  <a:pt x="887205" y="1854404"/>
                </a:lnTo>
                <a:lnTo>
                  <a:pt x="883582" y="1858264"/>
                </a:lnTo>
                <a:lnTo>
                  <a:pt x="879732" y="1861897"/>
                </a:lnTo>
                <a:lnTo>
                  <a:pt x="875203" y="1865302"/>
                </a:lnTo>
                <a:lnTo>
                  <a:pt x="870674" y="1867800"/>
                </a:lnTo>
                <a:lnTo>
                  <a:pt x="865692" y="1870524"/>
                </a:lnTo>
                <a:lnTo>
                  <a:pt x="860710" y="1872114"/>
                </a:lnTo>
                <a:lnTo>
                  <a:pt x="855502" y="1873476"/>
                </a:lnTo>
                <a:lnTo>
                  <a:pt x="849841" y="1874611"/>
                </a:lnTo>
                <a:lnTo>
                  <a:pt x="844179" y="1874838"/>
                </a:lnTo>
                <a:lnTo>
                  <a:pt x="494084" y="1874838"/>
                </a:lnTo>
                <a:lnTo>
                  <a:pt x="488423" y="1874611"/>
                </a:lnTo>
                <a:lnTo>
                  <a:pt x="482761" y="1873476"/>
                </a:lnTo>
                <a:lnTo>
                  <a:pt x="477326" y="1872114"/>
                </a:lnTo>
                <a:lnTo>
                  <a:pt x="472571" y="1870524"/>
                </a:lnTo>
                <a:lnTo>
                  <a:pt x="467589" y="1867800"/>
                </a:lnTo>
                <a:lnTo>
                  <a:pt x="463060" y="1865302"/>
                </a:lnTo>
                <a:lnTo>
                  <a:pt x="458531" y="1861897"/>
                </a:lnTo>
                <a:lnTo>
                  <a:pt x="454455" y="1858264"/>
                </a:lnTo>
                <a:lnTo>
                  <a:pt x="450831" y="1854404"/>
                </a:lnTo>
                <a:lnTo>
                  <a:pt x="447661" y="1850090"/>
                </a:lnTo>
                <a:lnTo>
                  <a:pt x="444944" y="1845322"/>
                </a:lnTo>
                <a:lnTo>
                  <a:pt x="442679" y="1840554"/>
                </a:lnTo>
                <a:lnTo>
                  <a:pt x="440868" y="1835332"/>
                </a:lnTo>
                <a:lnTo>
                  <a:pt x="439282" y="1829883"/>
                </a:lnTo>
                <a:lnTo>
                  <a:pt x="438603" y="1824434"/>
                </a:lnTo>
                <a:lnTo>
                  <a:pt x="438150" y="1818531"/>
                </a:lnTo>
                <a:lnTo>
                  <a:pt x="438150" y="1335378"/>
                </a:lnTo>
                <a:lnTo>
                  <a:pt x="438603" y="1329702"/>
                </a:lnTo>
                <a:lnTo>
                  <a:pt x="439282" y="1324480"/>
                </a:lnTo>
                <a:lnTo>
                  <a:pt x="440868" y="1319031"/>
                </a:lnTo>
                <a:lnTo>
                  <a:pt x="442679" y="1313809"/>
                </a:lnTo>
                <a:lnTo>
                  <a:pt x="444944" y="1308814"/>
                </a:lnTo>
                <a:lnTo>
                  <a:pt x="447661" y="1304273"/>
                </a:lnTo>
                <a:lnTo>
                  <a:pt x="450831" y="1299959"/>
                </a:lnTo>
                <a:lnTo>
                  <a:pt x="454455" y="1295872"/>
                </a:lnTo>
                <a:lnTo>
                  <a:pt x="458531" y="1292467"/>
                </a:lnTo>
                <a:lnTo>
                  <a:pt x="463060" y="1289061"/>
                </a:lnTo>
                <a:lnTo>
                  <a:pt x="467589" y="1286109"/>
                </a:lnTo>
                <a:lnTo>
                  <a:pt x="472571" y="1283839"/>
                </a:lnTo>
                <a:lnTo>
                  <a:pt x="477326" y="1282023"/>
                </a:lnTo>
                <a:lnTo>
                  <a:pt x="482761" y="1280660"/>
                </a:lnTo>
                <a:lnTo>
                  <a:pt x="488423" y="1279752"/>
                </a:lnTo>
                <a:lnTo>
                  <a:pt x="494084" y="1279525"/>
                </a:lnTo>
                <a:close/>
                <a:moveTo>
                  <a:pt x="1168971" y="903287"/>
                </a:moveTo>
                <a:lnTo>
                  <a:pt x="1518668" y="903287"/>
                </a:lnTo>
                <a:lnTo>
                  <a:pt x="1524553" y="903514"/>
                </a:lnTo>
                <a:lnTo>
                  <a:pt x="1529985" y="904195"/>
                </a:lnTo>
                <a:lnTo>
                  <a:pt x="1535418" y="905557"/>
                </a:lnTo>
                <a:lnTo>
                  <a:pt x="1540624" y="907600"/>
                </a:lnTo>
                <a:lnTo>
                  <a:pt x="1545377" y="909870"/>
                </a:lnTo>
                <a:lnTo>
                  <a:pt x="1550130" y="912821"/>
                </a:lnTo>
                <a:lnTo>
                  <a:pt x="1554430" y="915999"/>
                </a:lnTo>
                <a:lnTo>
                  <a:pt x="1558278" y="919404"/>
                </a:lnTo>
                <a:lnTo>
                  <a:pt x="1561900" y="923717"/>
                </a:lnTo>
                <a:lnTo>
                  <a:pt x="1565295" y="927803"/>
                </a:lnTo>
                <a:lnTo>
                  <a:pt x="1567784" y="932343"/>
                </a:lnTo>
                <a:lnTo>
                  <a:pt x="1570274" y="937337"/>
                </a:lnTo>
                <a:lnTo>
                  <a:pt x="1572085" y="942558"/>
                </a:lnTo>
                <a:lnTo>
                  <a:pt x="1573443" y="948006"/>
                </a:lnTo>
                <a:lnTo>
                  <a:pt x="1574575" y="953681"/>
                </a:lnTo>
                <a:lnTo>
                  <a:pt x="1574801" y="959355"/>
                </a:lnTo>
                <a:lnTo>
                  <a:pt x="1574801" y="1818542"/>
                </a:lnTo>
                <a:lnTo>
                  <a:pt x="1574575" y="1824444"/>
                </a:lnTo>
                <a:lnTo>
                  <a:pt x="1573443" y="1829892"/>
                </a:lnTo>
                <a:lnTo>
                  <a:pt x="1572085" y="1835340"/>
                </a:lnTo>
                <a:lnTo>
                  <a:pt x="1570274" y="1840560"/>
                </a:lnTo>
                <a:lnTo>
                  <a:pt x="1567784" y="1845327"/>
                </a:lnTo>
                <a:lnTo>
                  <a:pt x="1565295" y="1850094"/>
                </a:lnTo>
                <a:lnTo>
                  <a:pt x="1561900" y="1854407"/>
                </a:lnTo>
                <a:lnTo>
                  <a:pt x="1558278" y="1858266"/>
                </a:lnTo>
                <a:lnTo>
                  <a:pt x="1554430" y="1861898"/>
                </a:lnTo>
                <a:lnTo>
                  <a:pt x="1550130" y="1865303"/>
                </a:lnTo>
                <a:lnTo>
                  <a:pt x="1545377" y="1867800"/>
                </a:lnTo>
                <a:lnTo>
                  <a:pt x="1540624" y="1870524"/>
                </a:lnTo>
                <a:lnTo>
                  <a:pt x="1535418" y="1872113"/>
                </a:lnTo>
                <a:lnTo>
                  <a:pt x="1529985" y="1873475"/>
                </a:lnTo>
                <a:lnTo>
                  <a:pt x="1524553" y="1874610"/>
                </a:lnTo>
                <a:lnTo>
                  <a:pt x="1518668" y="1874837"/>
                </a:lnTo>
                <a:lnTo>
                  <a:pt x="1168971" y="1874837"/>
                </a:lnTo>
                <a:lnTo>
                  <a:pt x="1163312" y="1874610"/>
                </a:lnTo>
                <a:lnTo>
                  <a:pt x="1157654" y="1873475"/>
                </a:lnTo>
                <a:lnTo>
                  <a:pt x="1152221" y="1872113"/>
                </a:lnTo>
                <a:lnTo>
                  <a:pt x="1147242" y="1870524"/>
                </a:lnTo>
                <a:lnTo>
                  <a:pt x="1142262" y="1867800"/>
                </a:lnTo>
                <a:lnTo>
                  <a:pt x="1137736" y="1865303"/>
                </a:lnTo>
                <a:lnTo>
                  <a:pt x="1133435" y="1861898"/>
                </a:lnTo>
                <a:lnTo>
                  <a:pt x="1129361" y="1858266"/>
                </a:lnTo>
                <a:lnTo>
                  <a:pt x="1125740" y="1854407"/>
                </a:lnTo>
                <a:lnTo>
                  <a:pt x="1122797" y="1850094"/>
                </a:lnTo>
                <a:lnTo>
                  <a:pt x="1119855" y="1845327"/>
                </a:lnTo>
                <a:lnTo>
                  <a:pt x="1117365" y="1840560"/>
                </a:lnTo>
                <a:lnTo>
                  <a:pt x="1115554" y="1835340"/>
                </a:lnTo>
                <a:lnTo>
                  <a:pt x="1114196" y="1829892"/>
                </a:lnTo>
                <a:lnTo>
                  <a:pt x="1113291" y="1824444"/>
                </a:lnTo>
                <a:lnTo>
                  <a:pt x="1112838" y="1818542"/>
                </a:lnTo>
                <a:lnTo>
                  <a:pt x="1112838" y="959355"/>
                </a:lnTo>
                <a:lnTo>
                  <a:pt x="1113291" y="953681"/>
                </a:lnTo>
                <a:lnTo>
                  <a:pt x="1114196" y="948006"/>
                </a:lnTo>
                <a:lnTo>
                  <a:pt x="1115554" y="942558"/>
                </a:lnTo>
                <a:lnTo>
                  <a:pt x="1117365" y="937337"/>
                </a:lnTo>
                <a:lnTo>
                  <a:pt x="1119855" y="932343"/>
                </a:lnTo>
                <a:lnTo>
                  <a:pt x="1122797" y="927803"/>
                </a:lnTo>
                <a:lnTo>
                  <a:pt x="1125740" y="923717"/>
                </a:lnTo>
                <a:lnTo>
                  <a:pt x="1129361" y="919404"/>
                </a:lnTo>
                <a:lnTo>
                  <a:pt x="1133435" y="915999"/>
                </a:lnTo>
                <a:lnTo>
                  <a:pt x="1137736" y="912821"/>
                </a:lnTo>
                <a:lnTo>
                  <a:pt x="1142262" y="909870"/>
                </a:lnTo>
                <a:lnTo>
                  <a:pt x="1147242" y="907600"/>
                </a:lnTo>
                <a:lnTo>
                  <a:pt x="1152221" y="905557"/>
                </a:lnTo>
                <a:lnTo>
                  <a:pt x="1157654" y="904195"/>
                </a:lnTo>
                <a:lnTo>
                  <a:pt x="1163312" y="903514"/>
                </a:lnTo>
                <a:lnTo>
                  <a:pt x="1168971" y="903287"/>
                </a:lnTo>
                <a:close/>
                <a:moveTo>
                  <a:pt x="1841899" y="450850"/>
                </a:moveTo>
                <a:lnTo>
                  <a:pt x="2191940" y="450850"/>
                </a:lnTo>
                <a:lnTo>
                  <a:pt x="2197604" y="451077"/>
                </a:lnTo>
                <a:lnTo>
                  <a:pt x="2203268" y="451985"/>
                </a:lnTo>
                <a:lnTo>
                  <a:pt x="2208706" y="453573"/>
                </a:lnTo>
                <a:lnTo>
                  <a:pt x="2213917" y="455388"/>
                </a:lnTo>
                <a:lnTo>
                  <a:pt x="2218674" y="457657"/>
                </a:lnTo>
                <a:lnTo>
                  <a:pt x="2223206" y="460380"/>
                </a:lnTo>
                <a:lnTo>
                  <a:pt x="2227510" y="463556"/>
                </a:lnTo>
                <a:lnTo>
                  <a:pt x="2231589" y="467186"/>
                </a:lnTo>
                <a:lnTo>
                  <a:pt x="2235214" y="471271"/>
                </a:lnTo>
                <a:lnTo>
                  <a:pt x="2238385" y="475582"/>
                </a:lnTo>
                <a:lnTo>
                  <a:pt x="2241104" y="480119"/>
                </a:lnTo>
                <a:lnTo>
                  <a:pt x="2243596" y="484884"/>
                </a:lnTo>
                <a:lnTo>
                  <a:pt x="2245636" y="490103"/>
                </a:lnTo>
                <a:lnTo>
                  <a:pt x="2246768" y="495548"/>
                </a:lnTo>
                <a:lnTo>
                  <a:pt x="2247675" y="501221"/>
                </a:lnTo>
                <a:lnTo>
                  <a:pt x="2247901" y="506893"/>
                </a:lnTo>
                <a:lnTo>
                  <a:pt x="2247901" y="1818568"/>
                </a:lnTo>
                <a:lnTo>
                  <a:pt x="2247675" y="1824468"/>
                </a:lnTo>
                <a:lnTo>
                  <a:pt x="2246768" y="1829913"/>
                </a:lnTo>
                <a:lnTo>
                  <a:pt x="2245636" y="1835358"/>
                </a:lnTo>
                <a:lnTo>
                  <a:pt x="2243596" y="1840577"/>
                </a:lnTo>
                <a:lnTo>
                  <a:pt x="2241104" y="1845342"/>
                </a:lnTo>
                <a:lnTo>
                  <a:pt x="2238385" y="1850107"/>
                </a:lnTo>
                <a:lnTo>
                  <a:pt x="2235214" y="1854418"/>
                </a:lnTo>
                <a:lnTo>
                  <a:pt x="2231589" y="1858275"/>
                </a:lnTo>
                <a:lnTo>
                  <a:pt x="2227510" y="1861905"/>
                </a:lnTo>
                <a:lnTo>
                  <a:pt x="2223206" y="1865309"/>
                </a:lnTo>
                <a:lnTo>
                  <a:pt x="2218674" y="1867804"/>
                </a:lnTo>
                <a:lnTo>
                  <a:pt x="2213917" y="1870527"/>
                </a:lnTo>
                <a:lnTo>
                  <a:pt x="2208706" y="1872115"/>
                </a:lnTo>
                <a:lnTo>
                  <a:pt x="2203268" y="1873477"/>
                </a:lnTo>
                <a:lnTo>
                  <a:pt x="2197604" y="1874611"/>
                </a:lnTo>
                <a:lnTo>
                  <a:pt x="2191940" y="1874838"/>
                </a:lnTo>
                <a:lnTo>
                  <a:pt x="1841899" y="1874838"/>
                </a:lnTo>
                <a:lnTo>
                  <a:pt x="1836235" y="1874611"/>
                </a:lnTo>
                <a:lnTo>
                  <a:pt x="1830798" y="1873477"/>
                </a:lnTo>
                <a:lnTo>
                  <a:pt x="1825360" y="1872115"/>
                </a:lnTo>
                <a:lnTo>
                  <a:pt x="1820149" y="1870527"/>
                </a:lnTo>
                <a:lnTo>
                  <a:pt x="1815165" y="1867804"/>
                </a:lnTo>
                <a:lnTo>
                  <a:pt x="1810633" y="1865309"/>
                </a:lnTo>
                <a:lnTo>
                  <a:pt x="1806329" y="1861905"/>
                </a:lnTo>
                <a:lnTo>
                  <a:pt x="1802477" y="1858275"/>
                </a:lnTo>
                <a:lnTo>
                  <a:pt x="1798852" y="1854418"/>
                </a:lnTo>
                <a:lnTo>
                  <a:pt x="1795454" y="1850107"/>
                </a:lnTo>
                <a:lnTo>
                  <a:pt x="1792508" y="1845342"/>
                </a:lnTo>
                <a:lnTo>
                  <a:pt x="1790243" y="1840577"/>
                </a:lnTo>
                <a:lnTo>
                  <a:pt x="1788430" y="1835358"/>
                </a:lnTo>
                <a:lnTo>
                  <a:pt x="1786844" y="1829913"/>
                </a:lnTo>
                <a:lnTo>
                  <a:pt x="1786165" y="1824468"/>
                </a:lnTo>
                <a:lnTo>
                  <a:pt x="1785938" y="1818568"/>
                </a:lnTo>
                <a:lnTo>
                  <a:pt x="1785938" y="506893"/>
                </a:lnTo>
                <a:lnTo>
                  <a:pt x="1786165" y="501221"/>
                </a:lnTo>
                <a:lnTo>
                  <a:pt x="1786844" y="495548"/>
                </a:lnTo>
                <a:lnTo>
                  <a:pt x="1788430" y="490103"/>
                </a:lnTo>
                <a:lnTo>
                  <a:pt x="1790243" y="484884"/>
                </a:lnTo>
                <a:lnTo>
                  <a:pt x="1792508" y="480119"/>
                </a:lnTo>
                <a:lnTo>
                  <a:pt x="1795454" y="475582"/>
                </a:lnTo>
                <a:lnTo>
                  <a:pt x="1798852" y="471271"/>
                </a:lnTo>
                <a:lnTo>
                  <a:pt x="1802477" y="467186"/>
                </a:lnTo>
                <a:lnTo>
                  <a:pt x="1806329" y="463556"/>
                </a:lnTo>
                <a:lnTo>
                  <a:pt x="1810633" y="460380"/>
                </a:lnTo>
                <a:lnTo>
                  <a:pt x="1815165" y="457657"/>
                </a:lnTo>
                <a:lnTo>
                  <a:pt x="1820149" y="455388"/>
                </a:lnTo>
                <a:lnTo>
                  <a:pt x="1825360" y="453573"/>
                </a:lnTo>
                <a:lnTo>
                  <a:pt x="1830798" y="451985"/>
                </a:lnTo>
                <a:lnTo>
                  <a:pt x="1836235" y="451077"/>
                </a:lnTo>
                <a:lnTo>
                  <a:pt x="1841899" y="450850"/>
                </a:lnTo>
                <a:close/>
                <a:moveTo>
                  <a:pt x="1458752" y="38100"/>
                </a:moveTo>
                <a:lnTo>
                  <a:pt x="1461698" y="38100"/>
                </a:lnTo>
                <a:lnTo>
                  <a:pt x="1464870" y="38100"/>
                </a:lnTo>
                <a:lnTo>
                  <a:pt x="1468043" y="38327"/>
                </a:lnTo>
                <a:lnTo>
                  <a:pt x="1470989" y="38554"/>
                </a:lnTo>
                <a:lnTo>
                  <a:pt x="1473935" y="39235"/>
                </a:lnTo>
                <a:lnTo>
                  <a:pt x="1477107" y="40143"/>
                </a:lnTo>
                <a:lnTo>
                  <a:pt x="1479827" y="40825"/>
                </a:lnTo>
                <a:lnTo>
                  <a:pt x="1482773" y="42187"/>
                </a:lnTo>
                <a:lnTo>
                  <a:pt x="1485718" y="43322"/>
                </a:lnTo>
                <a:lnTo>
                  <a:pt x="1488438" y="44684"/>
                </a:lnTo>
                <a:lnTo>
                  <a:pt x="1491157" y="46500"/>
                </a:lnTo>
                <a:lnTo>
                  <a:pt x="1493876" y="48317"/>
                </a:lnTo>
                <a:lnTo>
                  <a:pt x="1496143" y="50133"/>
                </a:lnTo>
                <a:lnTo>
                  <a:pt x="1498409" y="52176"/>
                </a:lnTo>
                <a:lnTo>
                  <a:pt x="1500675" y="54447"/>
                </a:lnTo>
                <a:lnTo>
                  <a:pt x="1502714" y="56490"/>
                </a:lnTo>
                <a:lnTo>
                  <a:pt x="1504754" y="59214"/>
                </a:lnTo>
                <a:lnTo>
                  <a:pt x="1506567" y="61485"/>
                </a:lnTo>
                <a:lnTo>
                  <a:pt x="1508153" y="64436"/>
                </a:lnTo>
                <a:lnTo>
                  <a:pt x="1509739" y="66934"/>
                </a:lnTo>
                <a:lnTo>
                  <a:pt x="1511099" y="69658"/>
                </a:lnTo>
                <a:lnTo>
                  <a:pt x="1512005" y="72609"/>
                </a:lnTo>
                <a:lnTo>
                  <a:pt x="1513138" y="75334"/>
                </a:lnTo>
                <a:lnTo>
                  <a:pt x="1514045" y="78512"/>
                </a:lnTo>
                <a:lnTo>
                  <a:pt x="1514725" y="81691"/>
                </a:lnTo>
                <a:lnTo>
                  <a:pt x="1515178" y="84642"/>
                </a:lnTo>
                <a:lnTo>
                  <a:pt x="1515405" y="87821"/>
                </a:lnTo>
                <a:lnTo>
                  <a:pt x="1543051" y="488083"/>
                </a:lnTo>
                <a:lnTo>
                  <a:pt x="1543051" y="493305"/>
                </a:lnTo>
                <a:lnTo>
                  <a:pt x="1542371" y="498754"/>
                </a:lnTo>
                <a:lnTo>
                  <a:pt x="1541691" y="503976"/>
                </a:lnTo>
                <a:lnTo>
                  <a:pt x="1540105" y="509198"/>
                </a:lnTo>
                <a:lnTo>
                  <a:pt x="1538066" y="513965"/>
                </a:lnTo>
                <a:lnTo>
                  <a:pt x="1535800" y="518506"/>
                </a:lnTo>
                <a:lnTo>
                  <a:pt x="1532854" y="522820"/>
                </a:lnTo>
                <a:lnTo>
                  <a:pt x="1529908" y="526906"/>
                </a:lnTo>
                <a:lnTo>
                  <a:pt x="1526282" y="530539"/>
                </a:lnTo>
                <a:lnTo>
                  <a:pt x="1522429" y="533944"/>
                </a:lnTo>
                <a:lnTo>
                  <a:pt x="1518350" y="537123"/>
                </a:lnTo>
                <a:lnTo>
                  <a:pt x="1513592" y="539620"/>
                </a:lnTo>
                <a:lnTo>
                  <a:pt x="1509059" y="541663"/>
                </a:lnTo>
                <a:lnTo>
                  <a:pt x="1503847" y="543253"/>
                </a:lnTo>
                <a:lnTo>
                  <a:pt x="1498635" y="544615"/>
                </a:lnTo>
                <a:lnTo>
                  <a:pt x="1493197" y="545069"/>
                </a:lnTo>
                <a:lnTo>
                  <a:pt x="1488211" y="545296"/>
                </a:lnTo>
                <a:lnTo>
                  <a:pt x="1482999" y="544842"/>
                </a:lnTo>
                <a:lnTo>
                  <a:pt x="1478014" y="543934"/>
                </a:lnTo>
                <a:lnTo>
                  <a:pt x="1473481" y="542799"/>
                </a:lnTo>
                <a:lnTo>
                  <a:pt x="1469629" y="541437"/>
                </a:lnTo>
                <a:lnTo>
                  <a:pt x="1466003" y="539847"/>
                </a:lnTo>
                <a:lnTo>
                  <a:pt x="1462604" y="537804"/>
                </a:lnTo>
                <a:lnTo>
                  <a:pt x="1459205" y="535761"/>
                </a:lnTo>
                <a:lnTo>
                  <a:pt x="1456032" y="533490"/>
                </a:lnTo>
                <a:lnTo>
                  <a:pt x="1453086" y="530766"/>
                </a:lnTo>
                <a:lnTo>
                  <a:pt x="1450367" y="528041"/>
                </a:lnTo>
                <a:lnTo>
                  <a:pt x="1447874" y="525090"/>
                </a:lnTo>
                <a:lnTo>
                  <a:pt x="1445382" y="522139"/>
                </a:lnTo>
                <a:lnTo>
                  <a:pt x="1443342" y="518733"/>
                </a:lnTo>
                <a:lnTo>
                  <a:pt x="1441529" y="515100"/>
                </a:lnTo>
                <a:lnTo>
                  <a:pt x="1439943" y="511468"/>
                </a:lnTo>
                <a:lnTo>
                  <a:pt x="1438583" y="507608"/>
                </a:lnTo>
                <a:lnTo>
                  <a:pt x="1437677" y="503749"/>
                </a:lnTo>
                <a:lnTo>
                  <a:pt x="1436770" y="499662"/>
                </a:lnTo>
                <a:lnTo>
                  <a:pt x="1436317" y="495348"/>
                </a:lnTo>
                <a:lnTo>
                  <a:pt x="1419775" y="256735"/>
                </a:lnTo>
                <a:lnTo>
                  <a:pt x="1404592" y="280119"/>
                </a:lnTo>
                <a:lnTo>
                  <a:pt x="1396434" y="292606"/>
                </a:lnTo>
                <a:lnTo>
                  <a:pt x="1387596" y="304866"/>
                </a:lnTo>
                <a:lnTo>
                  <a:pt x="1378531" y="317580"/>
                </a:lnTo>
                <a:lnTo>
                  <a:pt x="1369014" y="330748"/>
                </a:lnTo>
                <a:lnTo>
                  <a:pt x="1359270" y="343916"/>
                </a:lnTo>
                <a:lnTo>
                  <a:pt x="1348845" y="357311"/>
                </a:lnTo>
                <a:lnTo>
                  <a:pt x="1338421" y="370933"/>
                </a:lnTo>
                <a:lnTo>
                  <a:pt x="1327317" y="384782"/>
                </a:lnTo>
                <a:lnTo>
                  <a:pt x="1315760" y="398632"/>
                </a:lnTo>
                <a:lnTo>
                  <a:pt x="1303750" y="412935"/>
                </a:lnTo>
                <a:lnTo>
                  <a:pt x="1291513" y="426784"/>
                </a:lnTo>
                <a:lnTo>
                  <a:pt x="1278823" y="441314"/>
                </a:lnTo>
                <a:lnTo>
                  <a:pt x="1265679" y="455390"/>
                </a:lnTo>
                <a:lnTo>
                  <a:pt x="1252082" y="469920"/>
                </a:lnTo>
                <a:lnTo>
                  <a:pt x="1233500" y="488991"/>
                </a:lnTo>
                <a:lnTo>
                  <a:pt x="1214465" y="507608"/>
                </a:lnTo>
                <a:lnTo>
                  <a:pt x="1195430" y="525998"/>
                </a:lnTo>
                <a:lnTo>
                  <a:pt x="1175715" y="543707"/>
                </a:lnTo>
                <a:lnTo>
                  <a:pt x="1156226" y="560961"/>
                </a:lnTo>
                <a:lnTo>
                  <a:pt x="1136058" y="577762"/>
                </a:lnTo>
                <a:lnTo>
                  <a:pt x="1115663" y="594336"/>
                </a:lnTo>
                <a:lnTo>
                  <a:pt x="1095041" y="610455"/>
                </a:lnTo>
                <a:lnTo>
                  <a:pt x="1074193" y="625893"/>
                </a:lnTo>
                <a:lnTo>
                  <a:pt x="1053118" y="641105"/>
                </a:lnTo>
                <a:lnTo>
                  <a:pt x="1031590" y="655408"/>
                </a:lnTo>
                <a:lnTo>
                  <a:pt x="1010062" y="669711"/>
                </a:lnTo>
                <a:lnTo>
                  <a:pt x="988081" y="683333"/>
                </a:lnTo>
                <a:lnTo>
                  <a:pt x="966099" y="696501"/>
                </a:lnTo>
                <a:lnTo>
                  <a:pt x="943891" y="709442"/>
                </a:lnTo>
                <a:lnTo>
                  <a:pt x="921004" y="721702"/>
                </a:lnTo>
                <a:lnTo>
                  <a:pt x="906954" y="729194"/>
                </a:lnTo>
                <a:lnTo>
                  <a:pt x="892451" y="736232"/>
                </a:lnTo>
                <a:lnTo>
                  <a:pt x="878174" y="743497"/>
                </a:lnTo>
                <a:lnTo>
                  <a:pt x="863671" y="750309"/>
                </a:lnTo>
                <a:lnTo>
                  <a:pt x="848941" y="756893"/>
                </a:lnTo>
                <a:lnTo>
                  <a:pt x="834212" y="763477"/>
                </a:lnTo>
                <a:lnTo>
                  <a:pt x="819482" y="769834"/>
                </a:lnTo>
                <a:lnTo>
                  <a:pt x="804526" y="775736"/>
                </a:lnTo>
                <a:lnTo>
                  <a:pt x="789569" y="781866"/>
                </a:lnTo>
                <a:lnTo>
                  <a:pt x="774613" y="787542"/>
                </a:lnTo>
                <a:lnTo>
                  <a:pt x="759430" y="793218"/>
                </a:lnTo>
                <a:lnTo>
                  <a:pt x="744247" y="798440"/>
                </a:lnTo>
                <a:lnTo>
                  <a:pt x="729064" y="803435"/>
                </a:lnTo>
                <a:lnTo>
                  <a:pt x="713655" y="808657"/>
                </a:lnTo>
                <a:lnTo>
                  <a:pt x="698472" y="813197"/>
                </a:lnTo>
                <a:lnTo>
                  <a:pt x="682609" y="817965"/>
                </a:lnTo>
                <a:lnTo>
                  <a:pt x="667199" y="822279"/>
                </a:lnTo>
                <a:lnTo>
                  <a:pt x="651563" y="826365"/>
                </a:lnTo>
                <a:lnTo>
                  <a:pt x="635701" y="830452"/>
                </a:lnTo>
                <a:lnTo>
                  <a:pt x="620064" y="834084"/>
                </a:lnTo>
                <a:lnTo>
                  <a:pt x="604202" y="837717"/>
                </a:lnTo>
                <a:lnTo>
                  <a:pt x="588112" y="841350"/>
                </a:lnTo>
                <a:lnTo>
                  <a:pt x="572249" y="844528"/>
                </a:lnTo>
                <a:lnTo>
                  <a:pt x="555933" y="847479"/>
                </a:lnTo>
                <a:lnTo>
                  <a:pt x="539618" y="850431"/>
                </a:lnTo>
                <a:lnTo>
                  <a:pt x="523528" y="852928"/>
                </a:lnTo>
                <a:lnTo>
                  <a:pt x="507212" y="855653"/>
                </a:lnTo>
                <a:lnTo>
                  <a:pt x="490896" y="857923"/>
                </a:lnTo>
                <a:lnTo>
                  <a:pt x="474353" y="859966"/>
                </a:lnTo>
                <a:lnTo>
                  <a:pt x="458037" y="861783"/>
                </a:lnTo>
                <a:lnTo>
                  <a:pt x="441268" y="863372"/>
                </a:lnTo>
                <a:lnTo>
                  <a:pt x="424726" y="864961"/>
                </a:lnTo>
                <a:lnTo>
                  <a:pt x="419287" y="865188"/>
                </a:lnTo>
                <a:lnTo>
                  <a:pt x="414075" y="864734"/>
                </a:lnTo>
                <a:lnTo>
                  <a:pt x="409089" y="863826"/>
                </a:lnTo>
                <a:lnTo>
                  <a:pt x="404104" y="862464"/>
                </a:lnTo>
                <a:lnTo>
                  <a:pt x="400252" y="861329"/>
                </a:lnTo>
                <a:lnTo>
                  <a:pt x="396626" y="859739"/>
                </a:lnTo>
                <a:lnTo>
                  <a:pt x="393227" y="857923"/>
                </a:lnTo>
                <a:lnTo>
                  <a:pt x="389827" y="855880"/>
                </a:lnTo>
                <a:lnTo>
                  <a:pt x="386882" y="853609"/>
                </a:lnTo>
                <a:lnTo>
                  <a:pt x="383936" y="850885"/>
                </a:lnTo>
                <a:lnTo>
                  <a:pt x="381216" y="848161"/>
                </a:lnTo>
                <a:lnTo>
                  <a:pt x="378497" y="845209"/>
                </a:lnTo>
                <a:lnTo>
                  <a:pt x="376231" y="842258"/>
                </a:lnTo>
                <a:lnTo>
                  <a:pt x="374191" y="838852"/>
                </a:lnTo>
                <a:lnTo>
                  <a:pt x="372378" y="835447"/>
                </a:lnTo>
                <a:lnTo>
                  <a:pt x="370566" y="831814"/>
                </a:lnTo>
                <a:lnTo>
                  <a:pt x="369206" y="827955"/>
                </a:lnTo>
                <a:lnTo>
                  <a:pt x="368299" y="824095"/>
                </a:lnTo>
                <a:lnTo>
                  <a:pt x="367620" y="820008"/>
                </a:lnTo>
                <a:lnTo>
                  <a:pt x="366940" y="815922"/>
                </a:lnTo>
                <a:lnTo>
                  <a:pt x="366713" y="810473"/>
                </a:lnTo>
                <a:lnTo>
                  <a:pt x="367167" y="805024"/>
                </a:lnTo>
                <a:lnTo>
                  <a:pt x="368073" y="799802"/>
                </a:lnTo>
                <a:lnTo>
                  <a:pt x="369206" y="795034"/>
                </a:lnTo>
                <a:lnTo>
                  <a:pt x="371472" y="790040"/>
                </a:lnTo>
                <a:lnTo>
                  <a:pt x="373738" y="785272"/>
                </a:lnTo>
                <a:lnTo>
                  <a:pt x="376231" y="780958"/>
                </a:lnTo>
                <a:lnTo>
                  <a:pt x="379403" y="776872"/>
                </a:lnTo>
                <a:lnTo>
                  <a:pt x="383029" y="773239"/>
                </a:lnTo>
                <a:lnTo>
                  <a:pt x="386882" y="769607"/>
                </a:lnTo>
                <a:lnTo>
                  <a:pt x="390961" y="766882"/>
                </a:lnTo>
                <a:lnTo>
                  <a:pt x="395266" y="763931"/>
                </a:lnTo>
                <a:lnTo>
                  <a:pt x="400252" y="761887"/>
                </a:lnTo>
                <a:lnTo>
                  <a:pt x="405237" y="760071"/>
                </a:lnTo>
                <a:lnTo>
                  <a:pt x="410222" y="758709"/>
                </a:lnTo>
                <a:lnTo>
                  <a:pt x="415661" y="758255"/>
                </a:lnTo>
                <a:lnTo>
                  <a:pt x="431071" y="756666"/>
                </a:lnTo>
                <a:lnTo>
                  <a:pt x="446027" y="755076"/>
                </a:lnTo>
                <a:lnTo>
                  <a:pt x="461210" y="753714"/>
                </a:lnTo>
                <a:lnTo>
                  <a:pt x="476166" y="751898"/>
                </a:lnTo>
                <a:lnTo>
                  <a:pt x="491123" y="749854"/>
                </a:lnTo>
                <a:lnTo>
                  <a:pt x="506079" y="747357"/>
                </a:lnTo>
                <a:lnTo>
                  <a:pt x="521035" y="745087"/>
                </a:lnTo>
                <a:lnTo>
                  <a:pt x="535765" y="742589"/>
                </a:lnTo>
                <a:lnTo>
                  <a:pt x="550495" y="739638"/>
                </a:lnTo>
                <a:lnTo>
                  <a:pt x="565224" y="736913"/>
                </a:lnTo>
                <a:lnTo>
                  <a:pt x="579728" y="733735"/>
                </a:lnTo>
                <a:lnTo>
                  <a:pt x="594231" y="730329"/>
                </a:lnTo>
                <a:lnTo>
                  <a:pt x="608734" y="726697"/>
                </a:lnTo>
                <a:lnTo>
                  <a:pt x="623010" y="723064"/>
                </a:lnTo>
                <a:lnTo>
                  <a:pt x="637287" y="719432"/>
                </a:lnTo>
                <a:lnTo>
                  <a:pt x="651563" y="715345"/>
                </a:lnTo>
                <a:lnTo>
                  <a:pt x="665613" y="711259"/>
                </a:lnTo>
                <a:lnTo>
                  <a:pt x="679890" y="706945"/>
                </a:lnTo>
                <a:lnTo>
                  <a:pt x="693713" y="702404"/>
                </a:lnTo>
                <a:lnTo>
                  <a:pt x="707763" y="697864"/>
                </a:lnTo>
                <a:lnTo>
                  <a:pt x="721586" y="692869"/>
                </a:lnTo>
                <a:lnTo>
                  <a:pt x="735183" y="687874"/>
                </a:lnTo>
                <a:lnTo>
                  <a:pt x="749233" y="682652"/>
                </a:lnTo>
                <a:lnTo>
                  <a:pt x="762603" y="677430"/>
                </a:lnTo>
                <a:lnTo>
                  <a:pt x="776199" y="671755"/>
                </a:lnTo>
                <a:lnTo>
                  <a:pt x="789569" y="666079"/>
                </a:lnTo>
                <a:lnTo>
                  <a:pt x="803166" y="660176"/>
                </a:lnTo>
                <a:lnTo>
                  <a:pt x="816536" y="654273"/>
                </a:lnTo>
                <a:lnTo>
                  <a:pt x="829679" y="648143"/>
                </a:lnTo>
                <a:lnTo>
                  <a:pt x="842823" y="641559"/>
                </a:lnTo>
                <a:lnTo>
                  <a:pt x="855966" y="634975"/>
                </a:lnTo>
                <a:lnTo>
                  <a:pt x="868883" y="628164"/>
                </a:lnTo>
                <a:lnTo>
                  <a:pt x="889505" y="617039"/>
                </a:lnTo>
                <a:lnTo>
                  <a:pt x="910126" y="605460"/>
                </a:lnTo>
                <a:lnTo>
                  <a:pt x="930068" y="593655"/>
                </a:lnTo>
                <a:lnTo>
                  <a:pt x="950237" y="580941"/>
                </a:lnTo>
                <a:lnTo>
                  <a:pt x="970178" y="568000"/>
                </a:lnTo>
                <a:lnTo>
                  <a:pt x="989667" y="554832"/>
                </a:lnTo>
                <a:lnTo>
                  <a:pt x="1008929" y="540982"/>
                </a:lnTo>
                <a:lnTo>
                  <a:pt x="1027964" y="526906"/>
                </a:lnTo>
                <a:lnTo>
                  <a:pt x="1046773" y="512149"/>
                </a:lnTo>
                <a:lnTo>
                  <a:pt x="1065355" y="497165"/>
                </a:lnTo>
                <a:lnTo>
                  <a:pt x="1083937" y="481726"/>
                </a:lnTo>
                <a:lnTo>
                  <a:pt x="1102066" y="466061"/>
                </a:lnTo>
                <a:lnTo>
                  <a:pt x="1119742" y="449714"/>
                </a:lnTo>
                <a:lnTo>
                  <a:pt x="1137644" y="433141"/>
                </a:lnTo>
                <a:lnTo>
                  <a:pt x="1154866" y="416113"/>
                </a:lnTo>
                <a:lnTo>
                  <a:pt x="1171862" y="398859"/>
                </a:lnTo>
                <a:lnTo>
                  <a:pt x="1184779" y="385236"/>
                </a:lnTo>
                <a:lnTo>
                  <a:pt x="1197469" y="371841"/>
                </a:lnTo>
                <a:lnTo>
                  <a:pt x="1209480" y="358219"/>
                </a:lnTo>
                <a:lnTo>
                  <a:pt x="1221037" y="344597"/>
                </a:lnTo>
                <a:lnTo>
                  <a:pt x="1232367" y="331429"/>
                </a:lnTo>
                <a:lnTo>
                  <a:pt x="1243245" y="318261"/>
                </a:lnTo>
                <a:lnTo>
                  <a:pt x="1253895" y="305093"/>
                </a:lnTo>
                <a:lnTo>
                  <a:pt x="1263866" y="292606"/>
                </a:lnTo>
                <a:lnTo>
                  <a:pt x="1273384" y="279665"/>
                </a:lnTo>
                <a:lnTo>
                  <a:pt x="1282675" y="267178"/>
                </a:lnTo>
                <a:lnTo>
                  <a:pt x="1291739" y="255145"/>
                </a:lnTo>
                <a:lnTo>
                  <a:pt x="1300124" y="242886"/>
                </a:lnTo>
                <a:lnTo>
                  <a:pt x="1308282" y="231307"/>
                </a:lnTo>
                <a:lnTo>
                  <a:pt x="1316213" y="219728"/>
                </a:lnTo>
                <a:lnTo>
                  <a:pt x="1330263" y="197706"/>
                </a:lnTo>
                <a:lnTo>
                  <a:pt x="1107958" y="281027"/>
                </a:lnTo>
                <a:lnTo>
                  <a:pt x="1102746" y="282390"/>
                </a:lnTo>
                <a:lnTo>
                  <a:pt x="1097534" y="283525"/>
                </a:lnTo>
                <a:lnTo>
                  <a:pt x="1092322" y="283979"/>
                </a:lnTo>
                <a:lnTo>
                  <a:pt x="1087110" y="283979"/>
                </a:lnTo>
                <a:lnTo>
                  <a:pt x="1081898" y="283752"/>
                </a:lnTo>
                <a:lnTo>
                  <a:pt x="1076686" y="282844"/>
                </a:lnTo>
                <a:lnTo>
                  <a:pt x="1071927" y="281255"/>
                </a:lnTo>
                <a:lnTo>
                  <a:pt x="1067168" y="279438"/>
                </a:lnTo>
                <a:lnTo>
                  <a:pt x="1062636" y="277168"/>
                </a:lnTo>
                <a:lnTo>
                  <a:pt x="1058103" y="274216"/>
                </a:lnTo>
                <a:lnTo>
                  <a:pt x="1054251" y="270811"/>
                </a:lnTo>
                <a:lnTo>
                  <a:pt x="1050399" y="267178"/>
                </a:lnTo>
                <a:lnTo>
                  <a:pt x="1047226" y="263319"/>
                </a:lnTo>
                <a:lnTo>
                  <a:pt x="1044054" y="259005"/>
                </a:lnTo>
                <a:lnTo>
                  <a:pt x="1041561" y="254237"/>
                </a:lnTo>
                <a:lnTo>
                  <a:pt x="1039295" y="249470"/>
                </a:lnTo>
                <a:lnTo>
                  <a:pt x="1037482" y="244021"/>
                </a:lnTo>
                <a:lnTo>
                  <a:pt x="1036575" y="238799"/>
                </a:lnTo>
                <a:lnTo>
                  <a:pt x="1036122" y="233350"/>
                </a:lnTo>
                <a:lnTo>
                  <a:pt x="1036122" y="228355"/>
                </a:lnTo>
                <a:lnTo>
                  <a:pt x="1036349" y="223134"/>
                </a:lnTo>
                <a:lnTo>
                  <a:pt x="1037255" y="218139"/>
                </a:lnTo>
                <a:lnTo>
                  <a:pt x="1038841" y="213144"/>
                </a:lnTo>
                <a:lnTo>
                  <a:pt x="1040654" y="208376"/>
                </a:lnTo>
                <a:lnTo>
                  <a:pt x="1042920" y="203836"/>
                </a:lnTo>
                <a:lnTo>
                  <a:pt x="1045866" y="199295"/>
                </a:lnTo>
                <a:lnTo>
                  <a:pt x="1049266" y="195435"/>
                </a:lnTo>
                <a:lnTo>
                  <a:pt x="1052891" y="191576"/>
                </a:lnTo>
                <a:lnTo>
                  <a:pt x="1056744" y="188170"/>
                </a:lnTo>
                <a:lnTo>
                  <a:pt x="1061049" y="185219"/>
                </a:lnTo>
                <a:lnTo>
                  <a:pt x="1065582" y="182494"/>
                </a:lnTo>
                <a:lnTo>
                  <a:pt x="1070567" y="180451"/>
                </a:lnTo>
                <a:lnTo>
                  <a:pt x="1443569" y="41279"/>
                </a:lnTo>
                <a:lnTo>
                  <a:pt x="1446288" y="40370"/>
                </a:lnTo>
                <a:lnTo>
                  <a:pt x="1449461" y="39462"/>
                </a:lnTo>
                <a:lnTo>
                  <a:pt x="1452633" y="38781"/>
                </a:lnTo>
                <a:lnTo>
                  <a:pt x="1455579" y="38327"/>
                </a:lnTo>
                <a:lnTo>
                  <a:pt x="1458752" y="38100"/>
                </a:lnTo>
                <a:close/>
                <a:moveTo>
                  <a:pt x="102528" y="0"/>
                </a:moveTo>
                <a:lnTo>
                  <a:pt x="107971" y="454"/>
                </a:lnTo>
                <a:lnTo>
                  <a:pt x="113189" y="681"/>
                </a:lnTo>
                <a:lnTo>
                  <a:pt x="118406" y="1361"/>
                </a:lnTo>
                <a:lnTo>
                  <a:pt x="123169" y="2268"/>
                </a:lnTo>
                <a:lnTo>
                  <a:pt x="128386" y="3403"/>
                </a:lnTo>
                <a:lnTo>
                  <a:pt x="133376" y="4764"/>
                </a:lnTo>
                <a:lnTo>
                  <a:pt x="137913" y="6578"/>
                </a:lnTo>
                <a:lnTo>
                  <a:pt x="142450" y="8393"/>
                </a:lnTo>
                <a:lnTo>
                  <a:pt x="147213" y="10434"/>
                </a:lnTo>
                <a:lnTo>
                  <a:pt x="151523" y="12476"/>
                </a:lnTo>
                <a:lnTo>
                  <a:pt x="156059" y="14971"/>
                </a:lnTo>
                <a:lnTo>
                  <a:pt x="160143" y="17693"/>
                </a:lnTo>
                <a:lnTo>
                  <a:pt x="164225" y="20642"/>
                </a:lnTo>
                <a:lnTo>
                  <a:pt x="168082" y="23590"/>
                </a:lnTo>
                <a:lnTo>
                  <a:pt x="171711" y="26993"/>
                </a:lnTo>
                <a:lnTo>
                  <a:pt x="175340" y="30169"/>
                </a:lnTo>
                <a:lnTo>
                  <a:pt x="178743" y="33798"/>
                </a:lnTo>
                <a:lnTo>
                  <a:pt x="181918" y="37427"/>
                </a:lnTo>
                <a:lnTo>
                  <a:pt x="185094" y="41510"/>
                </a:lnTo>
                <a:lnTo>
                  <a:pt x="188043" y="45593"/>
                </a:lnTo>
                <a:lnTo>
                  <a:pt x="190538" y="49676"/>
                </a:lnTo>
                <a:lnTo>
                  <a:pt x="193033" y="53986"/>
                </a:lnTo>
                <a:lnTo>
                  <a:pt x="195074" y="58296"/>
                </a:lnTo>
                <a:lnTo>
                  <a:pt x="197343" y="63059"/>
                </a:lnTo>
                <a:lnTo>
                  <a:pt x="199157" y="67596"/>
                </a:lnTo>
                <a:lnTo>
                  <a:pt x="200745" y="72359"/>
                </a:lnTo>
                <a:lnTo>
                  <a:pt x="202106" y="77122"/>
                </a:lnTo>
                <a:lnTo>
                  <a:pt x="203467" y="82340"/>
                </a:lnTo>
                <a:lnTo>
                  <a:pt x="204148" y="87330"/>
                </a:lnTo>
                <a:lnTo>
                  <a:pt x="205055" y="92320"/>
                </a:lnTo>
                <a:lnTo>
                  <a:pt x="205282" y="97537"/>
                </a:lnTo>
                <a:lnTo>
                  <a:pt x="205509" y="102981"/>
                </a:lnTo>
                <a:lnTo>
                  <a:pt x="205509" y="2092965"/>
                </a:lnTo>
                <a:lnTo>
                  <a:pt x="2195719" y="2092965"/>
                </a:lnTo>
                <a:lnTo>
                  <a:pt x="2201163" y="2093192"/>
                </a:lnTo>
                <a:lnTo>
                  <a:pt x="2206380" y="2093419"/>
                </a:lnTo>
                <a:lnTo>
                  <a:pt x="2211597" y="2094326"/>
                </a:lnTo>
                <a:lnTo>
                  <a:pt x="2216587" y="2095233"/>
                </a:lnTo>
                <a:lnTo>
                  <a:pt x="2221578" y="2096367"/>
                </a:lnTo>
                <a:lnTo>
                  <a:pt x="2226568" y="2097501"/>
                </a:lnTo>
                <a:lnTo>
                  <a:pt x="2231105" y="2099316"/>
                </a:lnTo>
                <a:lnTo>
                  <a:pt x="2235868" y="2101131"/>
                </a:lnTo>
                <a:lnTo>
                  <a:pt x="2240405" y="2103172"/>
                </a:lnTo>
                <a:lnTo>
                  <a:pt x="2244714" y="2105667"/>
                </a:lnTo>
                <a:lnTo>
                  <a:pt x="2249251" y="2107936"/>
                </a:lnTo>
                <a:lnTo>
                  <a:pt x="2253334" y="2110658"/>
                </a:lnTo>
                <a:lnTo>
                  <a:pt x="2257417" y="2113606"/>
                </a:lnTo>
                <a:lnTo>
                  <a:pt x="2261273" y="2116328"/>
                </a:lnTo>
                <a:lnTo>
                  <a:pt x="2264902" y="2119731"/>
                </a:lnTo>
                <a:lnTo>
                  <a:pt x="2268532" y="2123133"/>
                </a:lnTo>
                <a:lnTo>
                  <a:pt x="2271934" y="2126763"/>
                </a:lnTo>
                <a:lnTo>
                  <a:pt x="2275337" y="2130619"/>
                </a:lnTo>
                <a:lnTo>
                  <a:pt x="2278285" y="2134475"/>
                </a:lnTo>
                <a:lnTo>
                  <a:pt x="2281234" y="2138331"/>
                </a:lnTo>
                <a:lnTo>
                  <a:pt x="2283729" y="2142414"/>
                </a:lnTo>
                <a:lnTo>
                  <a:pt x="2286224" y="2146724"/>
                </a:lnTo>
                <a:lnTo>
                  <a:pt x="2288720" y="2151260"/>
                </a:lnTo>
                <a:lnTo>
                  <a:pt x="2290761" y="2155797"/>
                </a:lnTo>
                <a:lnTo>
                  <a:pt x="2292576" y="2160560"/>
                </a:lnTo>
                <a:lnTo>
                  <a:pt x="2294164" y="2165324"/>
                </a:lnTo>
                <a:lnTo>
                  <a:pt x="2295298" y="2170087"/>
                </a:lnTo>
                <a:lnTo>
                  <a:pt x="2296659" y="2175304"/>
                </a:lnTo>
                <a:lnTo>
                  <a:pt x="2297339" y="2180068"/>
                </a:lnTo>
                <a:lnTo>
                  <a:pt x="2298246" y="2185285"/>
                </a:lnTo>
                <a:lnTo>
                  <a:pt x="2298473" y="2190729"/>
                </a:lnTo>
                <a:lnTo>
                  <a:pt x="2298700" y="2195946"/>
                </a:lnTo>
                <a:lnTo>
                  <a:pt x="2298473" y="2201163"/>
                </a:lnTo>
                <a:lnTo>
                  <a:pt x="2298246" y="2206380"/>
                </a:lnTo>
                <a:lnTo>
                  <a:pt x="2297339" y="2211597"/>
                </a:lnTo>
                <a:lnTo>
                  <a:pt x="2296659" y="2216361"/>
                </a:lnTo>
                <a:lnTo>
                  <a:pt x="2295298" y="2221578"/>
                </a:lnTo>
                <a:lnTo>
                  <a:pt x="2294164" y="2226568"/>
                </a:lnTo>
                <a:lnTo>
                  <a:pt x="2292576" y="2231105"/>
                </a:lnTo>
                <a:lnTo>
                  <a:pt x="2290761" y="2235868"/>
                </a:lnTo>
                <a:lnTo>
                  <a:pt x="2288720" y="2240405"/>
                </a:lnTo>
                <a:lnTo>
                  <a:pt x="2286224" y="2244941"/>
                </a:lnTo>
                <a:lnTo>
                  <a:pt x="2283729" y="2249251"/>
                </a:lnTo>
                <a:lnTo>
                  <a:pt x="2281234" y="2253334"/>
                </a:lnTo>
                <a:lnTo>
                  <a:pt x="2278285" y="2257417"/>
                </a:lnTo>
                <a:lnTo>
                  <a:pt x="2275337" y="2261273"/>
                </a:lnTo>
                <a:lnTo>
                  <a:pt x="2271934" y="2264902"/>
                </a:lnTo>
                <a:lnTo>
                  <a:pt x="2268532" y="2268532"/>
                </a:lnTo>
                <a:lnTo>
                  <a:pt x="2264902" y="2271934"/>
                </a:lnTo>
                <a:lnTo>
                  <a:pt x="2261273" y="2275337"/>
                </a:lnTo>
                <a:lnTo>
                  <a:pt x="2257417" y="2278059"/>
                </a:lnTo>
                <a:lnTo>
                  <a:pt x="2253334" y="2281234"/>
                </a:lnTo>
                <a:lnTo>
                  <a:pt x="2249251" y="2283729"/>
                </a:lnTo>
                <a:lnTo>
                  <a:pt x="2244714" y="2286451"/>
                </a:lnTo>
                <a:lnTo>
                  <a:pt x="2240405" y="2288493"/>
                </a:lnTo>
                <a:lnTo>
                  <a:pt x="2235868" y="2290534"/>
                </a:lnTo>
                <a:lnTo>
                  <a:pt x="2231105" y="2292349"/>
                </a:lnTo>
                <a:lnTo>
                  <a:pt x="2226568" y="2294164"/>
                </a:lnTo>
                <a:lnTo>
                  <a:pt x="2221578" y="2295298"/>
                </a:lnTo>
                <a:lnTo>
                  <a:pt x="2216587" y="2296659"/>
                </a:lnTo>
                <a:lnTo>
                  <a:pt x="2211597" y="2297566"/>
                </a:lnTo>
                <a:lnTo>
                  <a:pt x="2206380" y="2298246"/>
                </a:lnTo>
                <a:lnTo>
                  <a:pt x="2201163" y="2298473"/>
                </a:lnTo>
                <a:lnTo>
                  <a:pt x="2195719" y="2298700"/>
                </a:lnTo>
                <a:lnTo>
                  <a:pt x="102528" y="2298700"/>
                </a:lnTo>
                <a:lnTo>
                  <a:pt x="97310" y="2298473"/>
                </a:lnTo>
                <a:lnTo>
                  <a:pt x="92093" y="2298246"/>
                </a:lnTo>
                <a:lnTo>
                  <a:pt x="86876" y="2297566"/>
                </a:lnTo>
                <a:lnTo>
                  <a:pt x="81886" y="2296659"/>
                </a:lnTo>
                <a:lnTo>
                  <a:pt x="77122" y="2295298"/>
                </a:lnTo>
                <a:lnTo>
                  <a:pt x="72132" y="2294164"/>
                </a:lnTo>
                <a:lnTo>
                  <a:pt x="67142" y="2292349"/>
                </a:lnTo>
                <a:lnTo>
                  <a:pt x="62605" y="2290534"/>
                </a:lnTo>
                <a:lnTo>
                  <a:pt x="57842" y="2288493"/>
                </a:lnTo>
                <a:lnTo>
                  <a:pt x="53532" y="2286451"/>
                </a:lnTo>
                <a:lnTo>
                  <a:pt x="49449" y="2283729"/>
                </a:lnTo>
                <a:lnTo>
                  <a:pt x="45139" y="2281234"/>
                </a:lnTo>
                <a:lnTo>
                  <a:pt x="41283" y="2278059"/>
                </a:lnTo>
                <a:lnTo>
                  <a:pt x="37200" y="2275337"/>
                </a:lnTo>
                <a:lnTo>
                  <a:pt x="33344" y="2271934"/>
                </a:lnTo>
                <a:lnTo>
                  <a:pt x="29715" y="2268532"/>
                </a:lnTo>
                <a:lnTo>
                  <a:pt x="26539" y="2264902"/>
                </a:lnTo>
                <a:lnTo>
                  <a:pt x="23364" y="2261273"/>
                </a:lnTo>
                <a:lnTo>
                  <a:pt x="20188" y="2257417"/>
                </a:lnTo>
                <a:lnTo>
                  <a:pt x="17466" y="2253334"/>
                </a:lnTo>
                <a:lnTo>
                  <a:pt x="14517" y="2249251"/>
                </a:lnTo>
                <a:lnTo>
                  <a:pt x="12249" y="2244941"/>
                </a:lnTo>
                <a:lnTo>
                  <a:pt x="9981" y="2240405"/>
                </a:lnTo>
                <a:lnTo>
                  <a:pt x="7939" y="2235868"/>
                </a:lnTo>
                <a:lnTo>
                  <a:pt x="6125" y="2231105"/>
                </a:lnTo>
                <a:lnTo>
                  <a:pt x="4537" y="2226568"/>
                </a:lnTo>
                <a:lnTo>
                  <a:pt x="2949" y="2221578"/>
                </a:lnTo>
                <a:lnTo>
                  <a:pt x="2042" y="2216361"/>
                </a:lnTo>
                <a:lnTo>
                  <a:pt x="907" y="2211597"/>
                </a:lnTo>
                <a:lnTo>
                  <a:pt x="454" y="2206380"/>
                </a:lnTo>
                <a:lnTo>
                  <a:pt x="0" y="2201163"/>
                </a:lnTo>
                <a:lnTo>
                  <a:pt x="0" y="2195946"/>
                </a:lnTo>
                <a:lnTo>
                  <a:pt x="0" y="102981"/>
                </a:lnTo>
                <a:lnTo>
                  <a:pt x="0" y="97537"/>
                </a:lnTo>
                <a:lnTo>
                  <a:pt x="454" y="92320"/>
                </a:lnTo>
                <a:lnTo>
                  <a:pt x="907" y="87330"/>
                </a:lnTo>
                <a:lnTo>
                  <a:pt x="2042" y="82340"/>
                </a:lnTo>
                <a:lnTo>
                  <a:pt x="2949" y="77122"/>
                </a:lnTo>
                <a:lnTo>
                  <a:pt x="4537" y="72359"/>
                </a:lnTo>
                <a:lnTo>
                  <a:pt x="6125" y="67596"/>
                </a:lnTo>
                <a:lnTo>
                  <a:pt x="7939" y="63059"/>
                </a:lnTo>
                <a:lnTo>
                  <a:pt x="9981" y="58296"/>
                </a:lnTo>
                <a:lnTo>
                  <a:pt x="12249" y="53986"/>
                </a:lnTo>
                <a:lnTo>
                  <a:pt x="14517" y="49676"/>
                </a:lnTo>
                <a:lnTo>
                  <a:pt x="17466" y="45593"/>
                </a:lnTo>
                <a:lnTo>
                  <a:pt x="20188" y="41510"/>
                </a:lnTo>
                <a:lnTo>
                  <a:pt x="23364" y="37427"/>
                </a:lnTo>
                <a:lnTo>
                  <a:pt x="26539" y="33798"/>
                </a:lnTo>
                <a:lnTo>
                  <a:pt x="29715" y="30169"/>
                </a:lnTo>
                <a:lnTo>
                  <a:pt x="33344" y="26993"/>
                </a:lnTo>
                <a:lnTo>
                  <a:pt x="37200" y="23590"/>
                </a:lnTo>
                <a:lnTo>
                  <a:pt x="41283" y="20642"/>
                </a:lnTo>
                <a:lnTo>
                  <a:pt x="45139" y="17693"/>
                </a:lnTo>
                <a:lnTo>
                  <a:pt x="49449" y="14971"/>
                </a:lnTo>
                <a:lnTo>
                  <a:pt x="53532" y="12476"/>
                </a:lnTo>
                <a:lnTo>
                  <a:pt x="57842" y="10434"/>
                </a:lnTo>
                <a:lnTo>
                  <a:pt x="62605" y="8393"/>
                </a:lnTo>
                <a:lnTo>
                  <a:pt x="67142" y="6578"/>
                </a:lnTo>
                <a:lnTo>
                  <a:pt x="72132" y="4764"/>
                </a:lnTo>
                <a:lnTo>
                  <a:pt x="77122" y="3403"/>
                </a:lnTo>
                <a:lnTo>
                  <a:pt x="81886" y="2268"/>
                </a:lnTo>
                <a:lnTo>
                  <a:pt x="86876" y="1361"/>
                </a:lnTo>
                <a:lnTo>
                  <a:pt x="92093" y="681"/>
                </a:lnTo>
                <a:lnTo>
                  <a:pt x="97310" y="454"/>
                </a:lnTo>
                <a:lnTo>
                  <a:pt x="1025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7" name="MH_Other_3"/>
          <p:cNvSpPr/>
          <p:nvPr>
            <p:custDataLst>
              <p:tags r:id="rId10"/>
            </p:custDataLst>
          </p:nvPr>
        </p:nvSpPr>
        <p:spPr>
          <a:xfrm>
            <a:off x="2893641" y="3442834"/>
            <a:ext cx="528638" cy="547688"/>
          </a:xfrm>
          <a:prstGeom prst="rect">
            <a:avLst/>
          </a:prstGeom>
          <a:blipFill dpi="0" rotWithShape="1">
            <a:blip r:embed="rId11" cstate="screen"/>
            <a:srcRect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8" name="MH_Other_4"/>
          <p:cNvSpPr/>
          <p:nvPr>
            <p:custDataLst>
              <p:tags r:id="rId12"/>
            </p:custDataLst>
          </p:nvPr>
        </p:nvSpPr>
        <p:spPr>
          <a:xfrm>
            <a:off x="2788272" y="3349433"/>
            <a:ext cx="731044" cy="757238"/>
          </a:xfrm>
          <a:custGeom>
            <a:avLst/>
            <a:gdLst>
              <a:gd name="connsiteX0" fmla="*/ 743029 w 757237"/>
              <a:gd name="connsiteY0" fmla="*/ 463225 h 783577"/>
              <a:gd name="connsiteX1" fmla="*/ 757237 w 757237"/>
              <a:gd name="connsiteY1" fmla="*/ 463225 h 783577"/>
              <a:gd name="connsiteX2" fmla="*/ 757237 w 757237"/>
              <a:gd name="connsiteY2" fmla="*/ 783577 h 783577"/>
              <a:gd name="connsiteX3" fmla="*/ 450056 w 757237"/>
              <a:gd name="connsiteY3" fmla="*/ 783577 h 783577"/>
              <a:gd name="connsiteX4" fmla="*/ 450056 w 757237"/>
              <a:gd name="connsiteY4" fmla="*/ 768874 h 783577"/>
              <a:gd name="connsiteX5" fmla="*/ 743029 w 757237"/>
              <a:gd name="connsiteY5" fmla="*/ 768874 h 783577"/>
              <a:gd name="connsiteX6" fmla="*/ 0 w 757237"/>
              <a:gd name="connsiteY6" fmla="*/ 463225 h 783577"/>
              <a:gd name="connsiteX7" fmla="*/ 14207 w 757237"/>
              <a:gd name="connsiteY7" fmla="*/ 463225 h 783577"/>
              <a:gd name="connsiteX8" fmla="*/ 14207 w 757237"/>
              <a:gd name="connsiteY8" fmla="*/ 768874 h 783577"/>
              <a:gd name="connsiteX9" fmla="*/ 307181 w 757237"/>
              <a:gd name="connsiteY9" fmla="*/ 768874 h 783577"/>
              <a:gd name="connsiteX10" fmla="*/ 307181 w 757237"/>
              <a:gd name="connsiteY10" fmla="*/ 783577 h 783577"/>
              <a:gd name="connsiteX11" fmla="*/ 0 w 757237"/>
              <a:gd name="connsiteY11" fmla="*/ 783577 h 783577"/>
              <a:gd name="connsiteX12" fmla="*/ 450056 w 757237"/>
              <a:gd name="connsiteY12" fmla="*/ 0 h 783577"/>
              <a:gd name="connsiteX13" fmla="*/ 757237 w 757237"/>
              <a:gd name="connsiteY13" fmla="*/ 0 h 783577"/>
              <a:gd name="connsiteX14" fmla="*/ 757237 w 757237"/>
              <a:gd name="connsiteY14" fmla="*/ 320350 h 783577"/>
              <a:gd name="connsiteX15" fmla="*/ 743029 w 757237"/>
              <a:gd name="connsiteY15" fmla="*/ 320350 h 783577"/>
              <a:gd name="connsiteX16" fmla="*/ 743029 w 757237"/>
              <a:gd name="connsiteY16" fmla="*/ 14702 h 783577"/>
              <a:gd name="connsiteX17" fmla="*/ 450056 w 757237"/>
              <a:gd name="connsiteY17" fmla="*/ 14702 h 783577"/>
              <a:gd name="connsiteX18" fmla="*/ 0 w 757237"/>
              <a:gd name="connsiteY18" fmla="*/ 0 h 783577"/>
              <a:gd name="connsiteX19" fmla="*/ 307181 w 757237"/>
              <a:gd name="connsiteY19" fmla="*/ 0 h 783577"/>
              <a:gd name="connsiteX20" fmla="*/ 307181 w 757237"/>
              <a:gd name="connsiteY20" fmla="*/ 14702 h 783577"/>
              <a:gd name="connsiteX21" fmla="*/ 14207 w 757237"/>
              <a:gd name="connsiteY21" fmla="*/ 14702 h 783577"/>
              <a:gd name="connsiteX22" fmla="*/ 14207 w 757237"/>
              <a:gd name="connsiteY22" fmla="*/ 320350 h 783577"/>
              <a:gd name="connsiteX23" fmla="*/ 0 w 757237"/>
              <a:gd name="connsiteY23" fmla="*/ 320350 h 78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7237" h="783577">
                <a:moveTo>
                  <a:pt x="743029" y="463225"/>
                </a:moveTo>
                <a:lnTo>
                  <a:pt x="757237" y="463225"/>
                </a:lnTo>
                <a:lnTo>
                  <a:pt x="757237" y="783577"/>
                </a:lnTo>
                <a:lnTo>
                  <a:pt x="450056" y="783577"/>
                </a:lnTo>
                <a:lnTo>
                  <a:pt x="450056" y="768874"/>
                </a:lnTo>
                <a:lnTo>
                  <a:pt x="743029" y="768874"/>
                </a:lnTo>
                <a:close/>
                <a:moveTo>
                  <a:pt x="0" y="463225"/>
                </a:moveTo>
                <a:lnTo>
                  <a:pt x="14207" y="463225"/>
                </a:lnTo>
                <a:lnTo>
                  <a:pt x="14207" y="768874"/>
                </a:lnTo>
                <a:lnTo>
                  <a:pt x="307181" y="768874"/>
                </a:lnTo>
                <a:lnTo>
                  <a:pt x="307181" y="783577"/>
                </a:lnTo>
                <a:lnTo>
                  <a:pt x="0" y="783577"/>
                </a:lnTo>
                <a:close/>
                <a:moveTo>
                  <a:pt x="450056" y="0"/>
                </a:moveTo>
                <a:lnTo>
                  <a:pt x="757237" y="0"/>
                </a:lnTo>
                <a:lnTo>
                  <a:pt x="757237" y="320350"/>
                </a:lnTo>
                <a:lnTo>
                  <a:pt x="743029" y="320350"/>
                </a:lnTo>
                <a:lnTo>
                  <a:pt x="743029" y="14702"/>
                </a:lnTo>
                <a:lnTo>
                  <a:pt x="450056" y="14702"/>
                </a:lnTo>
                <a:close/>
                <a:moveTo>
                  <a:pt x="0" y="0"/>
                </a:moveTo>
                <a:lnTo>
                  <a:pt x="307181" y="0"/>
                </a:lnTo>
                <a:lnTo>
                  <a:pt x="307181" y="14702"/>
                </a:lnTo>
                <a:lnTo>
                  <a:pt x="14207" y="14702"/>
                </a:lnTo>
                <a:lnTo>
                  <a:pt x="14207" y="320350"/>
                </a:lnTo>
                <a:lnTo>
                  <a:pt x="0" y="320350"/>
                </a:lnTo>
                <a:close/>
              </a:path>
            </a:pathLst>
          </a:custGeom>
          <a:solidFill>
            <a:srgbClr val="AECB9C"/>
          </a:solidFill>
          <a:ln>
            <a:solidFill>
              <a:srgbClr val="AECB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9" name="MH_Other_8"/>
          <p:cNvSpPr>
            <a:spLocks noChangeAspect="1"/>
          </p:cNvSpPr>
          <p:nvPr>
            <p:custDataLst>
              <p:tags r:id="rId13"/>
            </p:custDataLst>
          </p:nvPr>
        </p:nvSpPr>
        <p:spPr bwMode="auto">
          <a:xfrm>
            <a:off x="3017468" y="3569041"/>
            <a:ext cx="297656" cy="295275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48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48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048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048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048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048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048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048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82" grpId="0" bldLvl="0" animBg="1"/>
      <p:bldP spid="1048583" grpId="0" bldLvl="0" animBg="1"/>
      <p:bldP spid="1048584" grpId="0"/>
      <p:bldP spid="1048585" grpId="0"/>
      <p:bldP spid="1048588" grpId="0"/>
      <p:bldP spid="1048589" grpId="0"/>
      <p:bldP spid="1048594" grpId="0" bldLvl="0" animBg="1"/>
      <p:bldP spid="1048596" grpId="0" bldLvl="0" animBg="1"/>
      <p:bldP spid="17" grpId="0" bldLvl="0" animBg="1"/>
      <p:bldP spid="18" grpId="0" bldLvl="0" animBg="1"/>
      <p:bldP spid="19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4" name="Down Arrow 15"/>
          <p:cNvSpPr/>
          <p:nvPr/>
        </p:nvSpPr>
        <p:spPr>
          <a:xfrm>
            <a:off x="2158701" y="2916105"/>
            <a:ext cx="1251181" cy="1943100"/>
          </a:xfrm>
          <a:prstGeom prst="downArrow">
            <a:avLst>
              <a:gd name="adj1" fmla="val 100000"/>
              <a:gd name="adj2" fmla="val 52223"/>
            </a:avLst>
          </a:prstGeom>
          <a:blipFill dpi="0" rotWithShape="1">
            <a:blip r:embed="rId1" cstate="screen"/>
            <a:srcRect/>
            <a:tile tx="0" ty="0" sx="100000" sy="100000" flip="none" algn="ctr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55" name="Rectangle 87"/>
          <p:cNvSpPr/>
          <p:nvPr/>
        </p:nvSpPr>
        <p:spPr>
          <a:xfrm>
            <a:off x="2158701" y="2129884"/>
            <a:ext cx="1251181" cy="786221"/>
          </a:xfrm>
          <a:prstGeom prst="rect">
            <a:avLst/>
          </a:prstGeom>
          <a:solidFill>
            <a:srgbClr val="F9CF4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56" name="Text Placeholder 4"/>
          <p:cNvSpPr txBox="1"/>
          <p:nvPr/>
        </p:nvSpPr>
        <p:spPr>
          <a:xfrm>
            <a:off x="2295545" y="2337366"/>
            <a:ext cx="992703" cy="417707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lang="en-US" sz="24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6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5%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57" name="Text Placeholder 4"/>
          <p:cNvSpPr txBox="1"/>
          <p:nvPr/>
        </p:nvSpPr>
        <p:spPr>
          <a:xfrm>
            <a:off x="1989072" y="3019667"/>
            <a:ext cx="1571546" cy="922229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医疗保健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服务</a:t>
            </a:r>
            <a:endParaRPr kumimoji="0" lang="id-ID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59" name="Down Arrow 91"/>
          <p:cNvSpPr/>
          <p:nvPr/>
        </p:nvSpPr>
        <p:spPr>
          <a:xfrm>
            <a:off x="4082657" y="2916105"/>
            <a:ext cx="1251181" cy="1943100"/>
          </a:xfrm>
          <a:prstGeom prst="downArrow">
            <a:avLst>
              <a:gd name="adj1" fmla="val 100000"/>
              <a:gd name="adj2" fmla="val 52223"/>
            </a:avLst>
          </a:prstGeom>
          <a:blipFill dpi="0" rotWithShape="1">
            <a:blip r:embed="rId2" cstate="screen"/>
            <a:srcRect/>
            <a:tile tx="0" ty="0" sx="100000" sy="100000" flip="none" algn="ctr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60" name="Rectangle 92"/>
          <p:cNvSpPr/>
          <p:nvPr/>
        </p:nvSpPr>
        <p:spPr>
          <a:xfrm>
            <a:off x="4082657" y="2129884"/>
            <a:ext cx="1251181" cy="786221"/>
          </a:xfrm>
          <a:prstGeom prst="rect">
            <a:avLst/>
          </a:prstGeom>
          <a:solidFill>
            <a:srgbClr val="AECB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61" name="Text Placeholder 4"/>
          <p:cNvSpPr txBox="1"/>
          <p:nvPr/>
        </p:nvSpPr>
        <p:spPr>
          <a:xfrm>
            <a:off x="4219502" y="2337366"/>
            <a:ext cx="992703" cy="417707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lang="en-US" sz="24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64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%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62" name="Text Placeholder 4"/>
          <p:cNvSpPr txBox="1"/>
          <p:nvPr/>
        </p:nvSpPr>
        <p:spPr>
          <a:xfrm>
            <a:off x="3913028" y="3019667"/>
            <a:ext cx="1571546" cy="400955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社区民政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服务</a:t>
            </a:r>
            <a:endParaRPr kumimoji="0" lang="id-ID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64" name="Down Arrow 96"/>
          <p:cNvSpPr/>
          <p:nvPr/>
        </p:nvSpPr>
        <p:spPr>
          <a:xfrm>
            <a:off x="5975850" y="2916105"/>
            <a:ext cx="1251181" cy="1943100"/>
          </a:xfrm>
          <a:prstGeom prst="downArrow">
            <a:avLst>
              <a:gd name="adj1" fmla="val 100000"/>
              <a:gd name="adj2" fmla="val 52223"/>
            </a:avLst>
          </a:prstGeom>
          <a:blipFill dpi="0" rotWithShape="1">
            <a:blip r:embed="rId1" cstate="screen"/>
            <a:srcRect/>
            <a:tile tx="0" ty="0" sx="100000" sy="100000" flip="none" algn="ctr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65" name="Rectangle 97"/>
          <p:cNvSpPr/>
          <p:nvPr/>
        </p:nvSpPr>
        <p:spPr>
          <a:xfrm>
            <a:off x="5975850" y="2129884"/>
            <a:ext cx="1251181" cy="786221"/>
          </a:xfrm>
          <a:prstGeom prst="rect">
            <a:avLst/>
          </a:prstGeom>
          <a:solidFill>
            <a:srgbClr val="F9CF4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66" name="Text Placeholder 4"/>
          <p:cNvSpPr txBox="1"/>
          <p:nvPr/>
        </p:nvSpPr>
        <p:spPr>
          <a:xfrm>
            <a:off x="6112694" y="2337366"/>
            <a:ext cx="992703" cy="417707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lang="en-US" sz="2400" b="1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60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%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67" name="Text Placeholder 4"/>
          <p:cNvSpPr txBox="1"/>
          <p:nvPr/>
        </p:nvSpPr>
        <p:spPr>
          <a:xfrm>
            <a:off x="5806221" y="3019667"/>
            <a:ext cx="1571546" cy="400955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生活服务</a:t>
            </a:r>
            <a:endParaRPr kumimoji="0" lang="id-ID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68" name="Text Placeholder 6"/>
          <p:cNvSpPr txBox="1"/>
          <p:nvPr/>
        </p:nvSpPr>
        <p:spPr>
          <a:xfrm>
            <a:off x="6053504" y="3596737"/>
            <a:ext cx="1132582" cy="623441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请输入文本内容</a:t>
            </a:r>
            <a:endParaRPr kumimoji="0" lang="en-US" altLang="zh-CN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772" name="Text Placeholder 4"/>
          <p:cNvSpPr txBox="1"/>
          <p:nvPr/>
        </p:nvSpPr>
        <p:spPr>
          <a:xfrm>
            <a:off x="7751415" y="3019667"/>
            <a:ext cx="1571546" cy="400955"/>
          </a:xfrm>
          <a:prstGeom prst="rect">
            <a:avLst/>
          </a:prstGeom>
        </p:spPr>
        <p:txBody>
          <a:bodyPr lIns="34281" tIns="17140" rIns="34281" bIns="17140"/>
          <a:lstStyle>
            <a:lvl1pPr marL="779145" indent="-779145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687830" indent="-64897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5971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3601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67487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1373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75259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791450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829675" indent="-519430" algn="l" defTabSz="103822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3822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endParaRPr kumimoji="0" lang="id-ID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grpSp>
        <p:nvGrpSpPr>
          <p:cNvPr id="2" name="组合 8"/>
          <p:cNvGrpSpPr/>
          <p:nvPr/>
        </p:nvGrpSpPr>
        <p:grpSpPr>
          <a:xfrm>
            <a:off x="-680389" y="-248811"/>
            <a:ext cx="2975934" cy="2922772"/>
            <a:chOff x="-505287" y="-120112"/>
            <a:chExt cx="2744144" cy="2695123"/>
          </a:xfrm>
        </p:grpSpPr>
        <p:pic>
          <p:nvPicPr>
            <p:cNvPr id="3" name="图片 9"/>
            <p:cNvPicPr>
              <a:picLocks noChangeAspect="1"/>
            </p:cNvPicPr>
            <p:nvPr userDrawn="1"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-15000" contrast="30000"/>
            </a:blip>
            <a:stretch>
              <a:fillRect/>
            </a:stretch>
          </p:blipFill>
          <p:spPr>
            <a:xfrm>
              <a:off x="-505287" y="-120112"/>
              <a:ext cx="2744144" cy="2695123"/>
            </a:xfrm>
            <a:prstGeom prst="rect">
              <a:avLst/>
            </a:prstGeom>
          </p:spPr>
        </p:pic>
        <p:sp>
          <p:nvSpPr>
            <p:cNvPr id="4" name="文本框 10"/>
            <p:cNvSpPr txBox="1"/>
            <p:nvPr/>
          </p:nvSpPr>
          <p:spPr>
            <a:xfrm>
              <a:off x="464596" y="196130"/>
              <a:ext cx="707335" cy="16652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思源黑体 CN Regular" panose="020B0500000000000000" pitchFamily="34" charset="-122"/>
                  <a:cs typeface="+mn-ea"/>
                  <a:sym typeface="Calibri" panose="020F0502020204030204" pitchFamily="34" charset="0"/>
                </a:rPr>
                <a:t>2</a:t>
              </a:r>
              <a:endParaRPr kumimoji="0" lang="zh-CN" altLang="en-US" sz="1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100286" y="898783"/>
            <a:ext cx="1770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D2C883"/>
                </a:solidFill>
              </a:rPr>
              <a:t>需求分析</a:t>
            </a:r>
            <a:endParaRPr lang="zh-CN" altLang="en-US" sz="2800" dirty="0">
              <a:solidFill>
                <a:srgbClr val="D2C883"/>
              </a:solidFill>
            </a:endParaRPr>
          </a:p>
        </p:txBody>
      </p:sp>
      <p:sp>
        <p:nvSpPr>
          <p:cNvPr id="7" name="直接连接符 18"/>
          <p:cNvSpPr/>
          <p:nvPr/>
        </p:nvSpPr>
        <p:spPr>
          <a:xfrm>
            <a:off x="7595420" y="3243806"/>
            <a:ext cx="1003831" cy="5231"/>
          </a:xfrm>
          <a:prstGeom prst="line">
            <a:avLst/>
          </a:prstGeom>
          <a:ln w="19050" cap="flat" cmpd="sng">
            <a:solidFill>
              <a:srgbClr val="F9CF48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755246" y="3019667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居民真正关心的是与自己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生活息息相关的问题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487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87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48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487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487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48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487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487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8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487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487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48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487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487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48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487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487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48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487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487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48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487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487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48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487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487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48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487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487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48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487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487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48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487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0487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048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0487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0487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48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54" grpId="0" animBg="1"/>
      <p:bldP spid="1048755" grpId="0" animBg="1"/>
      <p:bldP spid="1048756" grpId="0"/>
      <p:bldP spid="1048757" grpId="0"/>
      <p:bldP spid="1048759" grpId="0" animBg="1"/>
      <p:bldP spid="1048760" grpId="0" animBg="1"/>
      <p:bldP spid="1048761" grpId="0"/>
      <p:bldP spid="1048762" grpId="0"/>
      <p:bldP spid="1048764" grpId="0" animBg="1"/>
      <p:bldP spid="1048765" grpId="0" animBg="1"/>
      <p:bldP spid="1048766" grpId="0"/>
      <p:bldP spid="1048767" grpId="0"/>
      <p:bldP spid="1048768" grpId="0"/>
      <p:bldP spid="5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饼形 3"/>
          <p:cNvSpPr/>
          <p:nvPr/>
        </p:nvSpPr>
        <p:spPr>
          <a:xfrm>
            <a:off x="4428172" y="1869282"/>
            <a:ext cx="2233613" cy="2235041"/>
          </a:xfrm>
          <a:custGeom>
            <a:avLst/>
            <a:gdLst>
              <a:gd name="txL" fmla="*/ 0 w 4691"/>
              <a:gd name="txT" fmla="*/ 0 h 4691"/>
              <a:gd name="txR" fmla="*/ 4691 w 4691"/>
              <a:gd name="txB" fmla="*/ 4691 h 4691"/>
            </a:gdLst>
            <a:ahLst/>
            <a:cxnLst/>
            <a:rect l="txL" t="txT" r="txR" b="txB"/>
            <a:pathLst>
              <a:path w="4691" h="4691">
                <a:moveTo>
                  <a:pt x="0" y="2345"/>
                </a:moveTo>
                <a:arcTo wR="2345" hR="2345" stAng="-10800000" swAng="5400000"/>
                <a:lnTo>
                  <a:pt x="2345" y="2345"/>
                </a:lnTo>
                <a:close/>
              </a:path>
            </a:pathLst>
          </a:custGeom>
          <a:blipFill>
            <a:blip r:embed="rId1" cstate="screen"/>
            <a:tile tx="0" ty="0" sx="100000" sy="50000" flip="none" algn="ctr"/>
          </a:blipFill>
          <a:ln w="12700">
            <a:noFill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01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72" name="饼形 4"/>
          <p:cNvSpPr/>
          <p:nvPr/>
        </p:nvSpPr>
        <p:spPr>
          <a:xfrm>
            <a:off x="4657725" y="1876426"/>
            <a:ext cx="2233613" cy="2235041"/>
          </a:xfrm>
          <a:custGeom>
            <a:avLst/>
            <a:gdLst>
              <a:gd name="txL" fmla="*/ 0 w 4691"/>
              <a:gd name="txT" fmla="*/ 0 h 4691"/>
              <a:gd name="txR" fmla="*/ 4691 w 4691"/>
              <a:gd name="txB" fmla="*/ 4691 h 4691"/>
            </a:gdLst>
            <a:ahLst/>
            <a:cxnLst/>
            <a:rect l="txL" t="txT" r="txR" b="txB"/>
            <a:pathLst>
              <a:path w="4691" h="4691">
                <a:moveTo>
                  <a:pt x="2323" y="0"/>
                </a:moveTo>
                <a:arcTo wR="2345" hR="2345" stAng="-5400000" swAng="5400000"/>
                <a:lnTo>
                  <a:pt x="2345" y="2345"/>
                </a:lnTo>
                <a:close/>
              </a:path>
            </a:pathLst>
          </a:custGeom>
          <a:blipFill dpi="0" rotWithShape="1">
            <a:blip r:embed="rId2" cstate="screen"/>
            <a:srcRect/>
            <a:tile tx="0" ty="0" sx="100000" sy="50000" flip="none" algn="ctr"/>
          </a:blipFill>
          <a:ln w="12700">
            <a:noFill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01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73" name="饼形 10"/>
          <p:cNvSpPr/>
          <p:nvPr/>
        </p:nvSpPr>
        <p:spPr>
          <a:xfrm flipV="1">
            <a:off x="4428172" y="2094548"/>
            <a:ext cx="2233613" cy="2213134"/>
          </a:xfrm>
          <a:custGeom>
            <a:avLst/>
            <a:gdLst>
              <a:gd name="txL" fmla="*/ 0 w 4691"/>
              <a:gd name="txT" fmla="*/ 0 h 4648"/>
              <a:gd name="txR" fmla="*/ 4691 w 4691"/>
              <a:gd name="txB" fmla="*/ 4648 h 4648"/>
            </a:gdLst>
            <a:ahLst/>
            <a:cxnLst/>
            <a:rect l="txL" t="txT" r="txR" b="txB"/>
            <a:pathLst>
              <a:path w="4691" h="4648">
                <a:moveTo>
                  <a:pt x="0" y="2324"/>
                </a:moveTo>
                <a:arcTo wR="2345" hR="2324" stAng="-10800000" swAng="5400000"/>
                <a:lnTo>
                  <a:pt x="2345" y="2324"/>
                </a:lnTo>
                <a:close/>
              </a:path>
            </a:pathLst>
          </a:custGeom>
          <a:blipFill dpi="0" rotWithShape="1">
            <a:blip r:embed="rId2" cstate="screen"/>
            <a:srcRect/>
            <a:tile tx="0" ty="0" sx="100000" sy="50000" flip="none" algn="ctr"/>
          </a:blipFill>
          <a:ln w="12700">
            <a:noFill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01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74" name="饼形 11"/>
          <p:cNvSpPr/>
          <p:nvPr/>
        </p:nvSpPr>
        <p:spPr>
          <a:xfrm flipV="1">
            <a:off x="4657725" y="2094548"/>
            <a:ext cx="2233613" cy="2213134"/>
          </a:xfrm>
          <a:custGeom>
            <a:avLst/>
            <a:gdLst>
              <a:gd name="txL" fmla="*/ 0 w 4691"/>
              <a:gd name="txT" fmla="*/ 0 h 4648"/>
              <a:gd name="txR" fmla="*/ 4691 w 4691"/>
              <a:gd name="txB" fmla="*/ 4648 h 4648"/>
            </a:gdLst>
            <a:ahLst/>
            <a:cxnLst/>
            <a:rect l="txL" t="txT" r="txR" b="txB"/>
            <a:pathLst>
              <a:path w="4691" h="4648">
                <a:moveTo>
                  <a:pt x="2324" y="0"/>
                </a:moveTo>
                <a:arcTo wR="2345" hR="2324" stAng="-5400000" swAng="5400000"/>
                <a:lnTo>
                  <a:pt x="2345" y="2324"/>
                </a:lnTo>
                <a:close/>
              </a:path>
            </a:pathLst>
          </a:custGeom>
          <a:blipFill>
            <a:blip r:embed="rId1" cstate="screen"/>
            <a:tile tx="0" ty="0" sx="100000" sy="50000" flip="none" algn="ctr"/>
          </a:blipFill>
          <a:ln w="12700">
            <a:noFill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01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75" name="椭圆 12"/>
          <p:cNvSpPr/>
          <p:nvPr/>
        </p:nvSpPr>
        <p:spPr>
          <a:xfrm>
            <a:off x="5249704" y="2685098"/>
            <a:ext cx="760571" cy="760571"/>
          </a:xfrm>
          <a:prstGeom prst="ellipse">
            <a:avLst/>
          </a:prstGeom>
          <a:solidFill>
            <a:schemeClr val="bg1">
              <a:lumMod val="95000"/>
            </a:schemeClr>
          </a:solidFill>
          <a:ln w="76200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01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76" name="直接连接符 14"/>
          <p:cNvSpPr/>
          <p:nvPr/>
        </p:nvSpPr>
        <p:spPr>
          <a:xfrm flipH="1">
            <a:off x="4068604" y="3968591"/>
            <a:ext cx="678656" cy="604838"/>
          </a:xfrm>
          <a:prstGeom prst="line">
            <a:avLst/>
          </a:prstGeom>
          <a:ln w="19050" cap="flat" cmpd="sng">
            <a:solidFill>
              <a:srgbClr val="DBE4DF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77" name="直接连接符 16"/>
          <p:cNvSpPr/>
          <p:nvPr/>
        </p:nvSpPr>
        <p:spPr>
          <a:xfrm flipH="1">
            <a:off x="3531394" y="4586288"/>
            <a:ext cx="535781" cy="0"/>
          </a:xfrm>
          <a:prstGeom prst="line">
            <a:avLst/>
          </a:prstGeom>
          <a:ln w="19050" cap="flat" cmpd="sng">
            <a:solidFill>
              <a:srgbClr val="AECB9C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78" name="直接连接符 17"/>
          <p:cNvSpPr/>
          <p:nvPr/>
        </p:nvSpPr>
        <p:spPr>
          <a:xfrm>
            <a:off x="6586538" y="3968591"/>
            <a:ext cx="488156" cy="604838"/>
          </a:xfrm>
          <a:prstGeom prst="line">
            <a:avLst/>
          </a:prstGeom>
          <a:ln w="19050" cap="flat" cmpd="sng">
            <a:solidFill>
              <a:srgbClr val="F9CF48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79" name="直接连接符 18"/>
          <p:cNvSpPr/>
          <p:nvPr/>
        </p:nvSpPr>
        <p:spPr>
          <a:xfrm flipV="1">
            <a:off x="7074694" y="4579144"/>
            <a:ext cx="835819" cy="14288"/>
          </a:xfrm>
          <a:prstGeom prst="line">
            <a:avLst/>
          </a:prstGeom>
          <a:ln w="19050" cap="flat" cmpd="sng">
            <a:solidFill>
              <a:srgbClr val="F9CF48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80" name="直接连接符 23"/>
          <p:cNvSpPr/>
          <p:nvPr/>
        </p:nvSpPr>
        <p:spPr>
          <a:xfrm flipV="1">
            <a:off x="6533198" y="1635919"/>
            <a:ext cx="603409" cy="581025"/>
          </a:xfrm>
          <a:prstGeom prst="line">
            <a:avLst/>
          </a:prstGeom>
          <a:ln w="19050" cap="flat" cmpd="sng">
            <a:solidFill>
              <a:srgbClr val="DBE4DF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81" name="直接连接符 24"/>
          <p:cNvSpPr/>
          <p:nvPr/>
        </p:nvSpPr>
        <p:spPr>
          <a:xfrm flipV="1">
            <a:off x="7166610" y="1614488"/>
            <a:ext cx="835819" cy="13335"/>
          </a:xfrm>
          <a:prstGeom prst="line">
            <a:avLst/>
          </a:prstGeom>
          <a:ln w="19050" cap="flat" cmpd="sng">
            <a:solidFill>
              <a:srgbClr val="DBE4DF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82" name="直接连接符 29"/>
          <p:cNvSpPr/>
          <p:nvPr/>
        </p:nvSpPr>
        <p:spPr>
          <a:xfrm flipH="1" flipV="1">
            <a:off x="4068604" y="1612106"/>
            <a:ext cx="678656" cy="604838"/>
          </a:xfrm>
          <a:prstGeom prst="line">
            <a:avLst/>
          </a:prstGeom>
          <a:ln w="19050" cap="flat" cmpd="sng">
            <a:solidFill>
              <a:srgbClr val="F9CF48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83" name="直接连接符 30"/>
          <p:cNvSpPr/>
          <p:nvPr/>
        </p:nvSpPr>
        <p:spPr>
          <a:xfrm flipH="1">
            <a:off x="3531394" y="1618298"/>
            <a:ext cx="535781" cy="0"/>
          </a:xfrm>
          <a:prstGeom prst="line">
            <a:avLst/>
          </a:prstGeom>
          <a:ln w="19050" cap="flat" cmpd="sng">
            <a:solidFill>
              <a:srgbClr val="F9CF48"/>
            </a:solidFill>
            <a:prstDash val="lgDash"/>
            <a:bevel/>
            <a:headEnd type="none" w="med" len="med"/>
            <a:tailEnd type="none" w="med" len="med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84" name="矩形 38"/>
          <p:cNvSpPr/>
          <p:nvPr/>
        </p:nvSpPr>
        <p:spPr>
          <a:xfrm>
            <a:off x="2117260" y="1457325"/>
            <a:ext cx="1432084" cy="469106"/>
          </a:xfrm>
          <a:prstGeom prst="rect">
            <a:avLst/>
          </a:prstGeom>
          <a:solidFill>
            <a:srgbClr val="F9CF48"/>
          </a:solidFill>
          <a:ln w="12700">
            <a:noFill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 dirty="0">
                <a:solidFill>
                  <a:prstClr val="white">
                    <a:lumMod val="9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操作可行性</a:t>
            </a:r>
            <a:endParaRPr b="1" dirty="0">
              <a:solidFill>
                <a:prstClr val="white">
                  <a:lumMod val="9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86" name="矩形 40"/>
          <p:cNvSpPr/>
          <p:nvPr/>
        </p:nvSpPr>
        <p:spPr>
          <a:xfrm>
            <a:off x="8002429" y="1609726"/>
            <a:ext cx="1432084" cy="469106"/>
          </a:xfrm>
          <a:prstGeom prst="rect">
            <a:avLst/>
          </a:prstGeom>
          <a:solidFill>
            <a:srgbClr val="AECB9C"/>
          </a:solidFill>
          <a:ln w="12700">
            <a:noFill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01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87" name="矩形 42"/>
          <p:cNvSpPr/>
          <p:nvPr/>
        </p:nvSpPr>
        <p:spPr>
          <a:xfrm>
            <a:off x="2099310" y="4116229"/>
            <a:ext cx="1432084" cy="469106"/>
          </a:xfrm>
          <a:prstGeom prst="rect">
            <a:avLst/>
          </a:prstGeom>
          <a:solidFill>
            <a:srgbClr val="AECB9C"/>
          </a:solidFill>
          <a:ln w="12700">
            <a:noFill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01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88" name="文本框 43"/>
          <p:cNvSpPr/>
          <p:nvPr/>
        </p:nvSpPr>
        <p:spPr>
          <a:xfrm>
            <a:off x="2152650" y="4174302"/>
            <a:ext cx="1378744" cy="36933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b="1" dirty="0">
                <a:solidFill>
                  <a:prstClr val="white">
                    <a:lumMod val="9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经济可行性</a:t>
            </a:r>
            <a:endParaRPr lang="zh-CN" altLang="en-US" b="1" dirty="0">
              <a:solidFill>
                <a:prstClr val="white">
                  <a:lumMod val="95000"/>
                </a:prst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89" name="矩形 44"/>
          <p:cNvSpPr/>
          <p:nvPr/>
        </p:nvSpPr>
        <p:spPr>
          <a:xfrm>
            <a:off x="7900988" y="4104323"/>
            <a:ext cx="1432560" cy="469106"/>
          </a:xfrm>
          <a:prstGeom prst="rect">
            <a:avLst/>
          </a:prstGeom>
          <a:solidFill>
            <a:srgbClr val="F9CF48"/>
          </a:solidFill>
          <a:ln w="12700">
            <a:noFill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sz="101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90" name="文本框 45"/>
          <p:cNvSpPr/>
          <p:nvPr/>
        </p:nvSpPr>
        <p:spPr>
          <a:xfrm>
            <a:off x="7760018" y="4171742"/>
            <a:ext cx="1714500" cy="33855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600" dirty="0">
                <a:solidFill>
                  <a:prstClr val="white"/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多种生活服务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91" name="文本框 47"/>
          <p:cNvSpPr/>
          <p:nvPr/>
        </p:nvSpPr>
        <p:spPr>
          <a:xfrm>
            <a:off x="2099310" y="2169319"/>
            <a:ext cx="1727835" cy="64633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用户不需要有多计算机基础，易上手，可在移动、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端使用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97175" name="图片 5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4823461" y="2390775"/>
            <a:ext cx="364331" cy="34051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97176" name="图片 55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019801" y="2394585"/>
            <a:ext cx="488156" cy="33670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97177" name="图片 56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4859179" y="3549492"/>
            <a:ext cx="395288" cy="3214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97178" name="图片 57"/>
          <p:cNvPicPr>
            <a:picLocks noChangeAspect="1"/>
          </p:cNvPicPr>
          <p:nvPr/>
        </p:nvPicPr>
        <p:blipFill>
          <a:blip r:embed="rId6" cstate="screen"/>
          <a:stretch>
            <a:fillRect/>
          </a:stretch>
        </p:blipFill>
        <p:spPr>
          <a:xfrm>
            <a:off x="6087904" y="3543300"/>
            <a:ext cx="352425" cy="3190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48692" name="文本框 39"/>
          <p:cNvSpPr/>
          <p:nvPr/>
        </p:nvSpPr>
        <p:spPr>
          <a:xfrm>
            <a:off x="8055769" y="1664464"/>
            <a:ext cx="1378744" cy="36933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 dirty="0">
                <a:solidFill>
                  <a:prstClr val="white">
                    <a:lumMod val="95000"/>
                  </a:prst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社会可行性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94" name="文本框 47"/>
          <p:cNvSpPr/>
          <p:nvPr/>
        </p:nvSpPr>
        <p:spPr>
          <a:xfrm>
            <a:off x="7954804" y="2232184"/>
            <a:ext cx="2570524" cy="116955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</a:rPr>
              <a:t>面向全体社区居民的带有便民利民性质的社区服务体系，涉及到居民生活的各个方面。通社区百姓提供便利，加快和谐社区建设，推动区域社会进步。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48695" name="文本框 47"/>
          <p:cNvSpPr/>
          <p:nvPr/>
        </p:nvSpPr>
        <p:spPr>
          <a:xfrm>
            <a:off x="7879080" y="4726781"/>
            <a:ext cx="3541192" cy="1169551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</a:rPr>
              <a:t>1.</a:t>
            </a:r>
            <a:r>
              <a:rPr lang="zh-CN" altLang="en-US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</a:rPr>
              <a:t>家政服务，保洁、维修电器、锁等、搬家</a:t>
            </a:r>
            <a:endParaRPr lang="en-US" altLang="zh-CN" sz="1400" dirty="0">
              <a:solidFill>
                <a:srgbClr val="E7E6E6">
                  <a:lumMod val="25000"/>
                </a:srgb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</a:endParaRPr>
          </a:p>
          <a:p>
            <a:pPr lvl="0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2.</a:t>
            </a:r>
            <a:r>
              <a:rPr lang="zh-CN" altLang="en-US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医疗服务，方便用户就医</a:t>
            </a:r>
            <a:endParaRPr lang="en-US" altLang="zh-CN" sz="1400" dirty="0">
              <a:solidFill>
                <a:srgbClr val="E7E6E6">
                  <a:lumMod val="25000"/>
                </a:srgb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  <a:p>
            <a:pPr lvl="0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3.</a:t>
            </a:r>
            <a:r>
              <a:rPr lang="zh-CN" altLang="en-US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教育服务，提供孩子接送，课后管理</a:t>
            </a:r>
            <a:endParaRPr lang="en-US" altLang="zh-CN" sz="1400" dirty="0">
              <a:solidFill>
                <a:srgbClr val="E7E6E6">
                  <a:lumMod val="25000"/>
                </a:srgb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  <a:p>
            <a:pPr lvl="0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4.</a:t>
            </a:r>
            <a:r>
              <a:rPr lang="zh-CN" altLang="en-US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生活服务，送水、鲜花、外面配送</a:t>
            </a:r>
            <a:endParaRPr lang="en-US" altLang="zh-CN" sz="1400" dirty="0">
              <a:solidFill>
                <a:srgbClr val="E7E6E6">
                  <a:lumMod val="25000"/>
                </a:srgb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  <a:p>
            <a:pPr lvl="0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5.</a:t>
            </a:r>
            <a:r>
              <a:rPr lang="zh-CN" altLang="en-US" sz="1400" dirty="0">
                <a:solidFill>
                  <a:srgbClr val="E7E6E6">
                    <a:lumMod val="25000"/>
                  </a:srgbClr>
                </a:solidFill>
                <a:latin typeface="Calibri" panose="020F0502020204030204" pitchFamily="34" charset="0"/>
                <a:ea typeface="思源黑体 CN Regular" panose="020B0500000000000000" pitchFamily="34" charset="-122"/>
                <a:cs typeface="+mn-ea"/>
                <a:sym typeface="Calibri" panose="020F0502020204030204" pitchFamily="34" charset="0"/>
              </a:rPr>
              <a:t>旧物回收等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" name="Oval 11"/>
          <p:cNvSpPr>
            <a:spLocks noChangeArrowheads="1"/>
          </p:cNvSpPr>
          <p:nvPr/>
        </p:nvSpPr>
        <p:spPr bwMode="auto">
          <a:xfrm>
            <a:off x="3782853" y="323731"/>
            <a:ext cx="645319" cy="646510"/>
          </a:xfrm>
          <a:prstGeom prst="ellipse">
            <a:avLst/>
          </a:prstGeom>
          <a:blipFill>
            <a:blip r:embed="rId2" cstate="screen"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alt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5" name="Freeform 114"/>
          <p:cNvSpPr>
            <a:spLocks noChangeArrowheads="1"/>
          </p:cNvSpPr>
          <p:nvPr/>
        </p:nvSpPr>
        <p:spPr bwMode="auto">
          <a:xfrm>
            <a:off x="3980496" y="467934"/>
            <a:ext cx="250031" cy="264319"/>
          </a:xfrm>
          <a:custGeom>
            <a:avLst/>
            <a:gdLst>
              <a:gd name="T0" fmla="*/ 443 w 462"/>
              <a:gd name="T1" fmla="*/ 301 h 488"/>
              <a:gd name="T2" fmla="*/ 443 w 462"/>
              <a:gd name="T3" fmla="*/ 301 h 488"/>
              <a:gd name="T4" fmla="*/ 408 w 462"/>
              <a:gd name="T5" fmla="*/ 266 h 488"/>
              <a:gd name="T6" fmla="*/ 408 w 462"/>
              <a:gd name="T7" fmla="*/ 221 h 488"/>
              <a:gd name="T8" fmla="*/ 443 w 462"/>
              <a:gd name="T9" fmla="*/ 186 h 488"/>
              <a:gd name="T10" fmla="*/ 443 w 462"/>
              <a:gd name="T11" fmla="*/ 160 h 488"/>
              <a:gd name="T12" fmla="*/ 381 w 462"/>
              <a:gd name="T13" fmla="*/ 151 h 488"/>
              <a:gd name="T14" fmla="*/ 364 w 462"/>
              <a:gd name="T15" fmla="*/ 124 h 488"/>
              <a:gd name="T16" fmla="*/ 390 w 462"/>
              <a:gd name="T17" fmla="*/ 36 h 488"/>
              <a:gd name="T18" fmla="*/ 381 w 462"/>
              <a:gd name="T19" fmla="*/ 27 h 488"/>
              <a:gd name="T20" fmla="*/ 311 w 462"/>
              <a:gd name="T21" fmla="*/ 71 h 488"/>
              <a:gd name="T22" fmla="*/ 267 w 462"/>
              <a:gd name="T23" fmla="*/ 53 h 488"/>
              <a:gd name="T24" fmla="*/ 248 w 462"/>
              <a:gd name="T25" fmla="*/ 17 h 488"/>
              <a:gd name="T26" fmla="*/ 213 w 462"/>
              <a:gd name="T27" fmla="*/ 17 h 488"/>
              <a:gd name="T28" fmla="*/ 195 w 462"/>
              <a:gd name="T29" fmla="*/ 53 h 488"/>
              <a:gd name="T30" fmla="*/ 151 w 462"/>
              <a:gd name="T31" fmla="*/ 71 h 488"/>
              <a:gd name="T32" fmla="*/ 116 w 462"/>
              <a:gd name="T33" fmla="*/ 53 h 488"/>
              <a:gd name="T34" fmla="*/ 89 w 462"/>
              <a:gd name="T35" fmla="*/ 71 h 488"/>
              <a:gd name="T36" fmla="*/ 89 w 462"/>
              <a:gd name="T37" fmla="*/ 106 h 488"/>
              <a:gd name="T38" fmla="*/ 63 w 462"/>
              <a:gd name="T39" fmla="*/ 142 h 488"/>
              <a:gd name="T40" fmla="*/ 18 w 462"/>
              <a:gd name="T41" fmla="*/ 160 h 488"/>
              <a:gd name="T42" fmla="*/ 18 w 462"/>
              <a:gd name="T43" fmla="*/ 186 h 488"/>
              <a:gd name="T44" fmla="*/ 63 w 462"/>
              <a:gd name="T45" fmla="*/ 221 h 488"/>
              <a:gd name="T46" fmla="*/ 63 w 462"/>
              <a:gd name="T47" fmla="*/ 266 h 488"/>
              <a:gd name="T48" fmla="*/ 18 w 462"/>
              <a:gd name="T49" fmla="*/ 301 h 488"/>
              <a:gd name="T50" fmla="*/ 27 w 462"/>
              <a:gd name="T51" fmla="*/ 319 h 488"/>
              <a:gd name="T52" fmla="*/ 71 w 462"/>
              <a:gd name="T53" fmla="*/ 328 h 488"/>
              <a:gd name="T54" fmla="*/ 98 w 462"/>
              <a:gd name="T55" fmla="*/ 364 h 488"/>
              <a:gd name="T56" fmla="*/ 71 w 462"/>
              <a:gd name="T57" fmla="*/ 443 h 488"/>
              <a:gd name="T58" fmla="*/ 89 w 462"/>
              <a:gd name="T59" fmla="*/ 461 h 488"/>
              <a:gd name="T60" fmla="*/ 142 w 462"/>
              <a:gd name="T61" fmla="*/ 425 h 488"/>
              <a:gd name="T62" fmla="*/ 186 w 462"/>
              <a:gd name="T63" fmla="*/ 434 h 488"/>
              <a:gd name="T64" fmla="*/ 213 w 462"/>
              <a:gd name="T65" fmla="*/ 470 h 488"/>
              <a:gd name="T66" fmla="*/ 248 w 462"/>
              <a:gd name="T67" fmla="*/ 470 h 488"/>
              <a:gd name="T68" fmla="*/ 267 w 462"/>
              <a:gd name="T69" fmla="*/ 425 h 488"/>
              <a:gd name="T70" fmla="*/ 311 w 462"/>
              <a:gd name="T71" fmla="*/ 408 h 488"/>
              <a:gd name="T72" fmla="*/ 355 w 462"/>
              <a:gd name="T73" fmla="*/ 434 h 488"/>
              <a:gd name="T74" fmla="*/ 373 w 462"/>
              <a:gd name="T75" fmla="*/ 417 h 488"/>
              <a:gd name="T76" fmla="*/ 373 w 462"/>
              <a:gd name="T77" fmla="*/ 372 h 488"/>
              <a:gd name="T78" fmla="*/ 399 w 462"/>
              <a:gd name="T79" fmla="*/ 337 h 488"/>
              <a:gd name="T80" fmla="*/ 443 w 462"/>
              <a:gd name="T81" fmla="*/ 328 h 488"/>
              <a:gd name="T82" fmla="*/ 443 w 462"/>
              <a:gd name="T83" fmla="*/ 301 h 488"/>
              <a:gd name="T84" fmla="*/ 257 w 462"/>
              <a:gd name="T85" fmla="*/ 346 h 488"/>
              <a:gd name="T86" fmla="*/ 257 w 462"/>
              <a:gd name="T87" fmla="*/ 346 h 488"/>
              <a:gd name="T88" fmla="*/ 204 w 462"/>
              <a:gd name="T89" fmla="*/ 346 h 488"/>
              <a:gd name="T90" fmla="*/ 204 w 462"/>
              <a:gd name="T91" fmla="*/ 292 h 488"/>
              <a:gd name="T92" fmla="*/ 257 w 462"/>
              <a:gd name="T93" fmla="*/ 292 h 488"/>
              <a:gd name="T94" fmla="*/ 257 w 462"/>
              <a:gd name="T95" fmla="*/ 346 h 488"/>
              <a:gd name="T96" fmla="*/ 257 w 462"/>
              <a:gd name="T97" fmla="*/ 266 h 488"/>
              <a:gd name="T98" fmla="*/ 257 w 462"/>
              <a:gd name="T99" fmla="*/ 266 h 488"/>
              <a:gd name="T100" fmla="*/ 204 w 462"/>
              <a:gd name="T101" fmla="*/ 266 h 488"/>
              <a:gd name="T102" fmla="*/ 204 w 462"/>
              <a:gd name="T103" fmla="*/ 133 h 488"/>
              <a:gd name="T104" fmla="*/ 257 w 462"/>
              <a:gd name="T105" fmla="*/ 133 h 488"/>
              <a:gd name="T106" fmla="*/ 257 w 462"/>
              <a:gd name="T107" fmla="*/ 266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62" h="488">
                <a:moveTo>
                  <a:pt x="443" y="301"/>
                </a:moveTo>
                <a:lnTo>
                  <a:pt x="443" y="301"/>
                </a:lnTo>
                <a:cubicBezTo>
                  <a:pt x="408" y="266"/>
                  <a:pt x="408" y="266"/>
                  <a:pt x="408" y="266"/>
                </a:cubicBezTo>
                <a:cubicBezTo>
                  <a:pt x="390" y="248"/>
                  <a:pt x="390" y="230"/>
                  <a:pt x="408" y="221"/>
                </a:cubicBezTo>
                <a:cubicBezTo>
                  <a:pt x="443" y="186"/>
                  <a:pt x="443" y="186"/>
                  <a:pt x="443" y="186"/>
                </a:cubicBezTo>
                <a:cubicBezTo>
                  <a:pt x="461" y="168"/>
                  <a:pt x="452" y="160"/>
                  <a:pt x="443" y="160"/>
                </a:cubicBezTo>
                <a:cubicBezTo>
                  <a:pt x="381" y="151"/>
                  <a:pt x="381" y="151"/>
                  <a:pt x="381" y="151"/>
                </a:cubicBezTo>
                <a:cubicBezTo>
                  <a:pt x="364" y="151"/>
                  <a:pt x="355" y="142"/>
                  <a:pt x="364" y="124"/>
                </a:cubicBezTo>
                <a:cubicBezTo>
                  <a:pt x="390" y="36"/>
                  <a:pt x="390" y="36"/>
                  <a:pt x="390" y="36"/>
                </a:cubicBezTo>
                <a:cubicBezTo>
                  <a:pt x="399" y="27"/>
                  <a:pt x="390" y="17"/>
                  <a:pt x="381" y="27"/>
                </a:cubicBezTo>
                <a:cubicBezTo>
                  <a:pt x="311" y="71"/>
                  <a:pt x="311" y="71"/>
                  <a:pt x="311" y="71"/>
                </a:cubicBezTo>
                <a:cubicBezTo>
                  <a:pt x="292" y="80"/>
                  <a:pt x="275" y="71"/>
                  <a:pt x="267" y="53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39" y="0"/>
                  <a:pt x="222" y="0"/>
                  <a:pt x="213" y="17"/>
                </a:cubicBezTo>
                <a:cubicBezTo>
                  <a:pt x="195" y="53"/>
                  <a:pt x="195" y="53"/>
                  <a:pt x="195" y="53"/>
                </a:cubicBezTo>
                <a:cubicBezTo>
                  <a:pt x="186" y="71"/>
                  <a:pt x="169" y="71"/>
                  <a:pt x="151" y="71"/>
                </a:cubicBezTo>
                <a:cubicBezTo>
                  <a:pt x="116" y="53"/>
                  <a:pt x="116" y="53"/>
                  <a:pt x="116" y="53"/>
                </a:cubicBezTo>
                <a:cubicBezTo>
                  <a:pt x="98" y="45"/>
                  <a:pt x="80" y="53"/>
                  <a:pt x="89" y="71"/>
                </a:cubicBezTo>
                <a:cubicBezTo>
                  <a:pt x="89" y="106"/>
                  <a:pt x="89" y="106"/>
                  <a:pt x="89" y="106"/>
                </a:cubicBezTo>
                <a:cubicBezTo>
                  <a:pt x="89" y="124"/>
                  <a:pt x="80" y="142"/>
                  <a:pt x="63" y="142"/>
                </a:cubicBezTo>
                <a:cubicBezTo>
                  <a:pt x="18" y="160"/>
                  <a:pt x="18" y="160"/>
                  <a:pt x="18" y="160"/>
                </a:cubicBezTo>
                <a:cubicBezTo>
                  <a:pt x="9" y="160"/>
                  <a:pt x="0" y="168"/>
                  <a:pt x="18" y="186"/>
                </a:cubicBezTo>
                <a:cubicBezTo>
                  <a:pt x="63" y="221"/>
                  <a:pt x="63" y="221"/>
                  <a:pt x="63" y="221"/>
                </a:cubicBezTo>
                <a:cubicBezTo>
                  <a:pt x="71" y="230"/>
                  <a:pt x="71" y="248"/>
                  <a:pt x="63" y="266"/>
                </a:cubicBezTo>
                <a:cubicBezTo>
                  <a:pt x="18" y="301"/>
                  <a:pt x="18" y="301"/>
                  <a:pt x="18" y="301"/>
                </a:cubicBezTo>
                <a:cubicBezTo>
                  <a:pt x="0" y="311"/>
                  <a:pt x="9" y="319"/>
                  <a:pt x="27" y="319"/>
                </a:cubicBezTo>
                <a:cubicBezTo>
                  <a:pt x="71" y="328"/>
                  <a:pt x="71" y="328"/>
                  <a:pt x="71" y="328"/>
                </a:cubicBezTo>
                <a:cubicBezTo>
                  <a:pt x="89" y="328"/>
                  <a:pt x="98" y="346"/>
                  <a:pt x="98" y="364"/>
                </a:cubicBezTo>
                <a:cubicBezTo>
                  <a:pt x="71" y="443"/>
                  <a:pt x="71" y="443"/>
                  <a:pt x="71" y="443"/>
                </a:cubicBezTo>
                <a:cubicBezTo>
                  <a:pt x="63" y="461"/>
                  <a:pt x="71" y="461"/>
                  <a:pt x="89" y="461"/>
                </a:cubicBezTo>
                <a:cubicBezTo>
                  <a:pt x="142" y="425"/>
                  <a:pt x="142" y="425"/>
                  <a:pt x="142" y="425"/>
                </a:cubicBezTo>
                <a:cubicBezTo>
                  <a:pt x="160" y="417"/>
                  <a:pt x="177" y="417"/>
                  <a:pt x="186" y="434"/>
                </a:cubicBezTo>
                <a:cubicBezTo>
                  <a:pt x="213" y="470"/>
                  <a:pt x="213" y="470"/>
                  <a:pt x="213" y="470"/>
                </a:cubicBezTo>
                <a:cubicBezTo>
                  <a:pt x="222" y="487"/>
                  <a:pt x="239" y="478"/>
                  <a:pt x="248" y="470"/>
                </a:cubicBezTo>
                <a:cubicBezTo>
                  <a:pt x="267" y="425"/>
                  <a:pt x="267" y="425"/>
                  <a:pt x="267" y="425"/>
                </a:cubicBezTo>
                <a:cubicBezTo>
                  <a:pt x="275" y="408"/>
                  <a:pt x="292" y="408"/>
                  <a:pt x="311" y="408"/>
                </a:cubicBezTo>
                <a:cubicBezTo>
                  <a:pt x="355" y="434"/>
                  <a:pt x="355" y="434"/>
                  <a:pt x="355" y="434"/>
                </a:cubicBezTo>
                <a:cubicBezTo>
                  <a:pt x="364" y="443"/>
                  <a:pt x="381" y="434"/>
                  <a:pt x="373" y="417"/>
                </a:cubicBezTo>
                <a:cubicBezTo>
                  <a:pt x="373" y="372"/>
                  <a:pt x="373" y="372"/>
                  <a:pt x="373" y="372"/>
                </a:cubicBezTo>
                <a:cubicBezTo>
                  <a:pt x="373" y="364"/>
                  <a:pt x="390" y="346"/>
                  <a:pt x="399" y="337"/>
                </a:cubicBezTo>
                <a:cubicBezTo>
                  <a:pt x="443" y="328"/>
                  <a:pt x="443" y="328"/>
                  <a:pt x="443" y="328"/>
                </a:cubicBezTo>
                <a:cubicBezTo>
                  <a:pt x="452" y="319"/>
                  <a:pt x="461" y="311"/>
                  <a:pt x="443" y="301"/>
                </a:cubicBezTo>
                <a:close/>
                <a:moveTo>
                  <a:pt x="257" y="346"/>
                </a:moveTo>
                <a:lnTo>
                  <a:pt x="257" y="346"/>
                </a:lnTo>
                <a:cubicBezTo>
                  <a:pt x="204" y="346"/>
                  <a:pt x="204" y="346"/>
                  <a:pt x="204" y="346"/>
                </a:cubicBezTo>
                <a:cubicBezTo>
                  <a:pt x="204" y="292"/>
                  <a:pt x="204" y="292"/>
                  <a:pt x="204" y="292"/>
                </a:cubicBezTo>
                <a:cubicBezTo>
                  <a:pt x="257" y="292"/>
                  <a:pt x="257" y="292"/>
                  <a:pt x="257" y="292"/>
                </a:cubicBezTo>
                <a:lnTo>
                  <a:pt x="257" y="346"/>
                </a:lnTo>
                <a:close/>
                <a:moveTo>
                  <a:pt x="257" y="266"/>
                </a:moveTo>
                <a:lnTo>
                  <a:pt x="257" y="266"/>
                </a:lnTo>
                <a:cubicBezTo>
                  <a:pt x="204" y="266"/>
                  <a:pt x="204" y="266"/>
                  <a:pt x="204" y="266"/>
                </a:cubicBezTo>
                <a:cubicBezTo>
                  <a:pt x="204" y="133"/>
                  <a:pt x="204" y="133"/>
                  <a:pt x="204" y="133"/>
                </a:cubicBezTo>
                <a:cubicBezTo>
                  <a:pt x="257" y="133"/>
                  <a:pt x="257" y="133"/>
                  <a:pt x="257" y="133"/>
                </a:cubicBezTo>
                <a:lnTo>
                  <a:pt x="257" y="2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思源黑体 CN Regular" panose="020B0500000000000000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73331" y="38882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项目可行性</a:t>
            </a:r>
            <a:endParaRPr lang="zh-CN" altLang="en-US" sz="2400" dirty="0"/>
          </a:p>
        </p:txBody>
      </p:sp>
      <p:sp>
        <p:nvSpPr>
          <p:cNvPr id="7" name="文本框 47"/>
          <p:cNvSpPr/>
          <p:nvPr/>
        </p:nvSpPr>
        <p:spPr>
          <a:xfrm>
            <a:off x="1978104" y="4754344"/>
            <a:ext cx="2679621" cy="101566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通过与第三方合作，由第三方为用户提供服务扣除一定比例实现盈利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避免用户与第三方直接联系，能与用户和商家保持长久联系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486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0486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486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486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0486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0486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10486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0486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0486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0486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0486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0486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0486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0486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0486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0486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0486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0486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0486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10486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0486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0486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0486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0486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10486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0486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10486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10486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10486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10486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10486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10486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10486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0"/>
                                        <p:tgtEl>
                                          <p:spTgt spid="10486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2000" fill="hold"/>
                                        <p:tgtEl>
                                          <p:spTgt spid="10486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10486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10486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10486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10486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000"/>
                                        <p:tgtEl>
                                          <p:spTgt spid="10486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2000" fill="hold"/>
                                        <p:tgtEl>
                                          <p:spTgt spid="10486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10486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0"/>
                                        <p:tgtEl>
                                          <p:spTgt spid="10486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10486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10486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0"/>
                                        <p:tgtEl>
                                          <p:spTgt spid="10486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10486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10486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10486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10486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10486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000"/>
                                        <p:tgtEl>
                                          <p:spTgt spid="10486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2000" fill="hold"/>
                                        <p:tgtEl>
                                          <p:spTgt spid="10486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10486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2000"/>
                                        <p:tgtEl>
                                          <p:spTgt spid="2097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2000" fill="hold"/>
                                        <p:tgtEl>
                                          <p:spTgt spid="2097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000" fill="hold"/>
                                        <p:tgtEl>
                                          <p:spTgt spid="2097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2000"/>
                                        <p:tgtEl>
                                          <p:spTgt spid="2097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2000" fill="hold"/>
                                        <p:tgtEl>
                                          <p:spTgt spid="2097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000" fill="hold"/>
                                        <p:tgtEl>
                                          <p:spTgt spid="2097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2000"/>
                                        <p:tgtEl>
                                          <p:spTgt spid="2097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2097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000" fill="hold"/>
                                        <p:tgtEl>
                                          <p:spTgt spid="2097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2000"/>
                                        <p:tgtEl>
                                          <p:spTgt spid="2097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2000" fill="hold"/>
                                        <p:tgtEl>
                                          <p:spTgt spid="2097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0" fill="hold"/>
                                        <p:tgtEl>
                                          <p:spTgt spid="2097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000"/>
                                        <p:tgtEl>
                                          <p:spTgt spid="10486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000" fill="hold"/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2000"/>
                                        <p:tgtEl>
                                          <p:spTgt spid="10486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2000" fill="hold"/>
                                        <p:tgtEl>
                                          <p:spTgt spid="10486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2000" fill="hold"/>
                                        <p:tgtEl>
                                          <p:spTgt spid="10486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000"/>
                                        <p:tgtEl>
                                          <p:spTgt spid="10486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2000" fill="hold"/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2000" fill="hold"/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1" grpId="0" bldLvl="0" animBg="1"/>
      <p:bldP spid="1048672" grpId="0" bldLvl="0" animBg="1"/>
      <p:bldP spid="1048673" grpId="0" bldLvl="0" animBg="1"/>
      <p:bldP spid="1048674" grpId="0" bldLvl="0" animBg="1"/>
      <p:bldP spid="1048675" grpId="0" bldLvl="0" animBg="1"/>
      <p:bldP spid="1048684" grpId="0" bldLvl="0" animBg="1"/>
      <p:bldP spid="1048686" grpId="0" bldLvl="0" animBg="1"/>
      <p:bldP spid="1048687" grpId="0" bldLvl="0" animBg="1"/>
      <p:bldP spid="1048688" grpId="0"/>
      <p:bldP spid="1048689" grpId="0" bldLvl="0" animBg="1"/>
      <p:bldP spid="1048690" grpId="0"/>
      <p:bldP spid="1048691" grpId="0"/>
      <p:bldP spid="1048692" grpId="0"/>
      <p:bldP spid="1048694" grpId="0"/>
      <p:bldP spid="1048695" grpId="0"/>
      <p:bldP spid="4" grpId="0" bldLvl="0" animBg="1"/>
      <p:bldP spid="5" grpId="0" bldLvl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05355" y="91694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 spc="600" dirty="0">
                <a:solidFill>
                  <a:srgbClr val="D2C883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  <a:sym typeface="Calibri" panose="020F0502020204030204" pitchFamily="34" charset="0"/>
              </a:rPr>
              <a:t>项目流程图与功能模块</a:t>
            </a:r>
            <a:endParaRPr lang="zh-CN" altLang="en-US" sz="3600" spc="600" dirty="0">
              <a:solidFill>
                <a:srgbClr val="D2C883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  <a:sym typeface="Calibri" panose="020F050202020403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941955" y="1788160"/>
            <a:ext cx="2165350" cy="47720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922770" y="1788160"/>
            <a:ext cx="3358515" cy="48520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70427113016"/>
  <p:tag name="MH_LIBRARY" val="GRAPHIC"/>
  <p:tag name="MH_TYPE" val="Other"/>
  <p:tag name="MH_ORDER" val="1"/>
</p:tagLst>
</file>

<file path=ppt/tags/tag10.xml><?xml version="1.0" encoding="utf-8"?>
<p:tagLst xmlns:p="http://schemas.openxmlformats.org/presentationml/2006/main">
  <p:tag name="MH" val="20170427113016"/>
  <p:tag name="MH_LIBRARY" val="GRAPHIC"/>
  <p:tag name="MH_TYPE" val="Other"/>
  <p:tag name="MH_ORDER" val="4"/>
</p:tagLst>
</file>

<file path=ppt/tags/tag11.xml><?xml version="1.0" encoding="utf-8"?>
<p:tagLst xmlns:p="http://schemas.openxmlformats.org/presentationml/2006/main">
  <p:tag name="MH" val="20170427113016"/>
  <p:tag name="MH_LIBRARY" val="GRAPHIC"/>
  <p:tag name="MH_TYPE" val="Other"/>
  <p:tag name="MH_ORDER" val="8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MH" val="20160624110115"/>
  <p:tag name="MH_LIBRARY" val="GRAPHIC"/>
  <p:tag name="MH_TYPE" val="Other"/>
  <p:tag name="MH_ORDER" val="1"/>
</p:tagLst>
</file>

<file path=ppt/tags/tag15.xml><?xml version="1.0" encoding="utf-8"?>
<p:tagLst xmlns:p="http://schemas.openxmlformats.org/presentationml/2006/main">
  <p:tag name="MH" val="20160624110115"/>
  <p:tag name="MH_LIBRARY" val="GRAPHIC"/>
  <p:tag name="MH_TYPE" val="Other"/>
  <p:tag name="MH_ORDER" val="1"/>
</p:tagLst>
</file>

<file path=ppt/tags/tag16.xml><?xml version="1.0" encoding="utf-8"?>
<p:tagLst xmlns:p="http://schemas.openxmlformats.org/presentationml/2006/main">
  <p:tag name="MH" val="20160624110115"/>
  <p:tag name="MH_LIBRARY" val="GRAPHIC"/>
  <p:tag name="MH_TYPE" val="Other"/>
  <p:tag name="MH_ORDER" val="1"/>
</p:tagLst>
</file>

<file path=ppt/tags/tag17.xml><?xml version="1.0" encoding="utf-8"?>
<p:tagLst xmlns:p="http://schemas.openxmlformats.org/presentationml/2006/main">
  <p:tag name="MH" val="20170427113142"/>
  <p:tag name="MH_LIBRARY" val="GRAPHIC"/>
  <p:tag name="MH_TYPE" val="SubTitle"/>
  <p:tag name="MH_ORDER" val="1"/>
</p:tagLst>
</file>

<file path=ppt/tags/tag18.xml><?xml version="1.0" encoding="utf-8"?>
<p:tagLst xmlns:p="http://schemas.openxmlformats.org/presentationml/2006/main">
  <p:tag name="MH" val="20170427113142"/>
  <p:tag name="MH_LIBRARY" val="GRAPHIC"/>
  <p:tag name="MH_TYPE" val="Other"/>
  <p:tag name="MH_ORDER" val="2"/>
</p:tagLst>
</file>

<file path=ppt/tags/tag19.xml><?xml version="1.0" encoding="utf-8"?>
<p:tagLst xmlns:p="http://schemas.openxmlformats.org/presentationml/2006/main">
  <p:tag name="MH" val="20170427113142"/>
  <p:tag name="MH_LIBRARY" val="GRAPHIC"/>
  <p:tag name="MH_TYPE" val="Other"/>
  <p:tag name="MH_ORDER" val="3"/>
</p:tagLst>
</file>

<file path=ppt/tags/tag2.xml><?xml version="1.0" encoding="utf-8"?>
<p:tagLst xmlns:p="http://schemas.openxmlformats.org/presentationml/2006/main">
  <p:tag name="MH" val="20170427113016"/>
  <p:tag name="MH_LIBRARY" val="GRAPHIC"/>
  <p:tag name="MH_TYPE" val="Other"/>
  <p:tag name="MH_ORDER" val="2"/>
</p:tagLst>
</file>

<file path=ppt/tags/tag20.xml><?xml version="1.0" encoding="utf-8"?>
<p:tagLst xmlns:p="http://schemas.openxmlformats.org/presentationml/2006/main">
  <p:tag name="MH" val="20170427113142"/>
  <p:tag name="MH_LIBRARY" val="GRAPHIC"/>
  <p:tag name="MH_TYPE" val="SubTitle"/>
  <p:tag name="MH_ORDER" val="3"/>
</p:tagLst>
</file>

<file path=ppt/tags/tag21.xml><?xml version="1.0" encoding="utf-8"?>
<p:tagLst xmlns:p="http://schemas.openxmlformats.org/presentationml/2006/main">
  <p:tag name="MH" val="20170427113142"/>
  <p:tag name="MH_LIBRARY" val="GRAPHIC"/>
  <p:tag name="MH_TYPE" val="Other"/>
  <p:tag name="MH_ORDER" val="4"/>
</p:tagLst>
</file>

<file path=ppt/tags/tag22.xml><?xml version="1.0" encoding="utf-8"?>
<p:tagLst xmlns:p="http://schemas.openxmlformats.org/presentationml/2006/main">
  <p:tag name="MH" val="20170427113142"/>
  <p:tag name="MH_LIBRARY" val="GRAPHIC"/>
  <p:tag name="MH_TYPE" val="SubTitle"/>
  <p:tag name="MH_ORDER" val="2"/>
</p:tagLst>
</file>

<file path=ppt/tags/tag23.xml><?xml version="1.0" encoding="utf-8"?>
<p:tagLst xmlns:p="http://schemas.openxmlformats.org/presentationml/2006/main">
  <p:tag name="MH" val="20170427113142"/>
  <p:tag name="MH_LIBRARY" val="GRAPHIC"/>
  <p:tag name="MH_TYPE" val="Other"/>
  <p:tag name="MH_ORDER" val="6"/>
</p:tagLst>
</file>

<file path=ppt/tags/tag24.xml><?xml version="1.0" encoding="utf-8"?>
<p:tagLst xmlns:p="http://schemas.openxmlformats.org/presentationml/2006/main">
  <p:tag name="MH" val="20170427113142"/>
  <p:tag name="MH_LIBRARY" val="GRAPHIC"/>
  <p:tag name="MH_TYPE" val="Other"/>
  <p:tag name="MH_ORDER" val="7"/>
</p:tagLst>
</file>

<file path=ppt/tags/tag25.xml><?xml version="1.0" encoding="utf-8"?>
<p:tagLst xmlns:p="http://schemas.openxmlformats.org/presentationml/2006/main">
  <p:tag name="MH" val="20170427113142"/>
  <p:tag name="MH_LIBRARY" val="GRAPHIC"/>
  <p:tag name="MH_TYPE" val="SubTitle"/>
  <p:tag name="MH_ORDER" val="4"/>
</p:tagLst>
</file>

<file path=ppt/tags/tag26.xml><?xml version="1.0" encoding="utf-8"?>
<p:tagLst xmlns:p="http://schemas.openxmlformats.org/presentationml/2006/main">
  <p:tag name="MH" val="20170427113142"/>
  <p:tag name="MH_LIBRARY" val="GRAPHIC"/>
  <p:tag name="MH_TYPE" val="Other"/>
  <p:tag name="MH_ORDER" val="8"/>
</p:tagLst>
</file>

<file path=ppt/tags/tag27.xml><?xml version="1.0" encoding="utf-8"?>
<p:tagLst xmlns:p="http://schemas.openxmlformats.org/presentationml/2006/main">
  <p:tag name="MH" val="20170516181601"/>
  <p:tag name="MH_LIBRARY" val="GRAPHIC"/>
  <p:tag name="MH_TYPE" val="SubTitle"/>
  <p:tag name="MH_ORDER" val="1"/>
</p:tagLst>
</file>

<file path=ppt/tags/tag28.xml><?xml version="1.0" encoding="utf-8"?>
<p:tagLst xmlns:p="http://schemas.openxmlformats.org/presentationml/2006/main">
  <p:tag name="MH" val="20170516181601"/>
  <p:tag name="MH_LIBRARY" val="GRAPHIC"/>
  <p:tag name="MH_TYPE" val="Other"/>
  <p:tag name="MH_ORDER" val="1"/>
</p:tagLst>
</file>

<file path=ppt/tags/tag29.xml><?xml version="1.0" encoding="utf-8"?>
<p:tagLst xmlns:p="http://schemas.openxmlformats.org/presentationml/2006/main">
  <p:tag name="MH" val="20170516181601"/>
  <p:tag name="MH_LIBRARY" val="GRAPHIC"/>
  <p:tag name="MH_TYPE" val="SubTitle"/>
  <p:tag name="MH_ORDER" val="2"/>
</p:tagLst>
</file>

<file path=ppt/tags/tag3.xml><?xml version="1.0" encoding="utf-8"?>
<p:tagLst xmlns:p="http://schemas.openxmlformats.org/presentationml/2006/main">
  <p:tag name="MH" val="20170427113016"/>
  <p:tag name="MH_LIBRARY" val="GRAPHIC"/>
  <p:tag name="MH_TYPE" val="SubTitle"/>
  <p:tag name="MH_ORDER" val="1"/>
</p:tagLst>
</file>

<file path=ppt/tags/tag30.xml><?xml version="1.0" encoding="utf-8"?>
<p:tagLst xmlns:p="http://schemas.openxmlformats.org/presentationml/2006/main">
  <p:tag name="MH" val="20170516181601"/>
  <p:tag name="MH_LIBRARY" val="GRAPHIC"/>
  <p:tag name="MH_TYPE" val="Other"/>
  <p:tag name="MH_ORDER" val="2"/>
</p:tagLst>
</file>

<file path=ppt/tags/tag31.xml><?xml version="1.0" encoding="utf-8"?>
<p:tagLst xmlns:p="http://schemas.openxmlformats.org/presentationml/2006/main">
  <p:tag name="MH" val="20170516181601"/>
  <p:tag name="MH_LIBRARY" val="GRAPHIC"/>
  <p:tag name="MH_TYPE" val="SubTitle"/>
  <p:tag name="MH_ORDER" val="3"/>
</p:tagLst>
</file>

<file path=ppt/tags/tag32.xml><?xml version="1.0" encoding="utf-8"?>
<p:tagLst xmlns:p="http://schemas.openxmlformats.org/presentationml/2006/main">
  <p:tag name="MH" val="20170516181601"/>
  <p:tag name="MH_LIBRARY" val="GRAPHIC"/>
  <p:tag name="MH_TYPE" val="Other"/>
  <p:tag name="MH_ORDER" val="3"/>
</p:tagLst>
</file>

<file path=ppt/tags/tag33.xml><?xml version="1.0" encoding="utf-8"?>
<p:tagLst xmlns:p="http://schemas.openxmlformats.org/presentationml/2006/main">
  <p:tag name="MH" val="20170516181601"/>
  <p:tag name="MH_LIBRARY" val="GRAPHIC"/>
  <p:tag name="MH_TYPE" val="SubTitle"/>
  <p:tag name="MH_ORDER" val="3"/>
</p:tagLst>
</file>

<file path=ppt/tags/tag34.xml><?xml version="1.0" encoding="utf-8"?>
<p:tagLst xmlns:p="http://schemas.openxmlformats.org/presentationml/2006/main">
  <p:tag name="MH" val="20170516181601"/>
  <p:tag name="MH_LIBRARY" val="GRAPHIC"/>
  <p:tag name="MH_TYPE" val="Other"/>
  <p:tag name="MH_ORDER" val="3"/>
</p:tagLst>
</file>

<file path=ppt/tags/tag35.xml><?xml version="1.0" encoding="utf-8"?>
<p:tagLst xmlns:p="http://schemas.openxmlformats.org/presentationml/2006/main">
  <p:tag name="KSO_WPP_MARK_KEY" val="95dfcdc6-98ac-42db-a133-c087dd89ba3a"/>
  <p:tag name="COMMONDATA" val="eyJoZGlkIjoiMTYzYmUwYzliMzM4NzJmNjY5NjY2Y2Y1OTkxODViODYifQ=="/>
</p:tagLst>
</file>

<file path=ppt/tags/tag4.xml><?xml version="1.0" encoding="utf-8"?>
<p:tagLst xmlns:p="http://schemas.openxmlformats.org/presentationml/2006/main">
  <p:tag name="MH" val="20170427113016"/>
  <p:tag name="MH_LIBRARY" val="GRAPHIC"/>
  <p:tag name="MH_TYPE" val="Text"/>
  <p:tag name="MH_ORDER" val="1"/>
</p:tagLst>
</file>

<file path=ppt/tags/tag5.xml><?xml version="1.0" encoding="utf-8"?>
<p:tagLst xmlns:p="http://schemas.openxmlformats.org/presentationml/2006/main">
  <p:tag name="MH" val="20170427113016"/>
  <p:tag name="MH_LIBRARY" val="GRAPHIC"/>
  <p:tag name="MH_TYPE" val="SubTitle"/>
  <p:tag name="MH_ORDER" val="2"/>
</p:tagLst>
</file>

<file path=ppt/tags/tag6.xml><?xml version="1.0" encoding="utf-8"?>
<p:tagLst xmlns:p="http://schemas.openxmlformats.org/presentationml/2006/main">
  <p:tag name="MH" val="20170427113016"/>
  <p:tag name="MH_LIBRARY" val="GRAPHIC"/>
  <p:tag name="MH_TYPE" val="Text"/>
  <p:tag name="MH_ORDER" val="2"/>
</p:tagLst>
</file>

<file path=ppt/tags/tag7.xml><?xml version="1.0" encoding="utf-8"?>
<p:tagLst xmlns:p="http://schemas.openxmlformats.org/presentationml/2006/main">
  <p:tag name="MH" val="20170427113016"/>
  <p:tag name="MH_LIBRARY" val="GRAPHIC"/>
  <p:tag name="MH_TYPE" val="Other"/>
  <p:tag name="MH_ORDER" val="7"/>
</p:tagLst>
</file>

<file path=ppt/tags/tag8.xml><?xml version="1.0" encoding="utf-8"?>
<p:tagLst xmlns:p="http://schemas.openxmlformats.org/presentationml/2006/main">
  <p:tag name="MH" val="20170427113016"/>
  <p:tag name="MH_LIBRARY" val="GRAPHIC"/>
  <p:tag name="MH_TYPE" val="Other"/>
  <p:tag name="MH_ORDER" val="9"/>
</p:tagLst>
</file>

<file path=ppt/tags/tag9.xml><?xml version="1.0" encoding="utf-8"?>
<p:tagLst xmlns:p="http://schemas.openxmlformats.org/presentationml/2006/main">
  <p:tag name="MH" val="20170427113016"/>
  <p:tag name="MH_LIBRARY" val="GRAPHIC"/>
  <p:tag name="MH_TYPE" val="Other"/>
  <p:tag name="MH_ORDER" val="3"/>
</p:tagLst>
</file>

<file path=ppt/theme/theme1.xml><?xml version="1.0" encoding="utf-8"?>
<a:theme xmlns:a="http://schemas.openxmlformats.org/drawingml/2006/main" name="办公资源网：www.bangongziyuan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wrhkeej">
      <a:majorFont>
        <a:latin typeface="微软雅黑"/>
        <a:ea typeface="义启小魏楷"/>
        <a:cs typeface=""/>
      </a:majorFont>
      <a:minorFont>
        <a:latin typeface="微软雅黑"/>
        <a:ea typeface="义启小魏楷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1477</Words>
  <Application>WPS 演示</Application>
  <PresentationFormat>宽屏</PresentationFormat>
  <Paragraphs>372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3" baseType="lpstr">
      <vt:lpstr>Arial</vt:lpstr>
      <vt:lpstr>宋体</vt:lpstr>
      <vt:lpstr>Wingdings</vt:lpstr>
      <vt:lpstr>阿里巴巴普惠体 B</vt:lpstr>
      <vt:lpstr>Calibri</vt:lpstr>
      <vt:lpstr>思源黑体 CN Regular</vt:lpstr>
      <vt:lpstr>楷体</vt:lpstr>
      <vt:lpstr>等线</vt:lpstr>
      <vt:lpstr>黑体</vt:lpstr>
      <vt:lpstr>Aller Light</vt:lpstr>
      <vt:lpstr>微软雅黑</vt:lpstr>
      <vt:lpstr>仿宋</vt:lpstr>
      <vt:lpstr>Arial</vt:lpstr>
      <vt:lpstr>Arial Unicode MS</vt:lpstr>
      <vt:lpstr>义启小魏楷</vt:lpstr>
      <vt:lpstr>方正兰亭粗黑_GBK</vt:lpstr>
      <vt:lpstr>Segoe Print</vt:lpstr>
      <vt:lpstr>办公资源网：www.bangongziyuan.com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唯爱.魏蓝</cp:lastModifiedBy>
  <cp:revision>11</cp:revision>
  <dcterms:created xsi:type="dcterms:W3CDTF">2021-09-05T13:52:00Z</dcterms:created>
  <dcterms:modified xsi:type="dcterms:W3CDTF">2023-05-16T02:27:30Z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b2cc99399721486fbbd59d599272527f</vt:lpwstr>
  </property>
  <property fmtid="{D5CDD505-2E9C-101B-9397-08002B2CF9AE}" pid="3" name="KSOProductBuildVer">
    <vt:lpwstr>2052-11.1.0.14036</vt:lpwstr>
  </property>
</Properties>
</file>